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C777F-86C5-400E-BEE1-38B6449435E7}" type="datetimeFigureOut">
              <a:rPr lang="pt-BR" smtClean="0"/>
              <a:pPr/>
              <a:t>18/3/2010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8FBA8-21A6-4494-A84B-C0F621094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Apresentação na tela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Company>ASPEUR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0017409</dc:creator>
  <cp:lastModifiedBy>0073324</cp:lastModifiedBy>
  <cp:revision>1</cp:revision>
  <dcterms:created xsi:type="dcterms:W3CDTF">2010-03-18T18:08:01Z</dcterms:created>
  <dcterms:modified xsi:type="dcterms:W3CDTF">2010-03-18T18:26:20Z</dcterms:modified>
</cp:coreProperties>
</file>