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venir Ultra-Bold" panose="020B0604020202020204" charset="0"/>
      <p:regular r:id="rId10"/>
    </p:embeddedFont>
    <p:embeddedFont>
      <p:font typeface="Geomanist 1" panose="020B0604020202020204" charset="0"/>
      <p:regular r:id="rId11"/>
    </p:embeddedFont>
    <p:embeddedFont>
      <p:font typeface="Geomanist 1 Bold" panose="020B0604020202020204" charset="0"/>
      <p:regular r:id="rId12"/>
    </p:embeddedFont>
    <p:embeddedFont>
      <p:font typeface="Geomanist 1 Medium" panose="020B0604020202020204" charset="0"/>
      <p:regular r:id="rId13"/>
    </p:embeddedFont>
    <p:embeddedFont>
      <p:font typeface="Geomanist 2 Light"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1740"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19999"/>
            </a:blip>
            <a:stretch>
              <a:fillRect/>
            </a:stretch>
          </a:blipFill>
        </p:spPr>
      </p:sp>
      <p:sp>
        <p:nvSpPr>
          <p:cNvPr id="3" name="Freeform 3"/>
          <p:cNvSpPr/>
          <p:nvPr/>
        </p:nvSpPr>
        <p:spPr>
          <a:xfrm>
            <a:off x="6615303" y="3536575"/>
            <a:ext cx="5057394" cy="2216239"/>
          </a:xfrm>
          <a:custGeom>
            <a:avLst/>
            <a:gdLst/>
            <a:ahLst/>
            <a:cxnLst/>
            <a:rect l="l" t="t" r="r" b="b"/>
            <a:pathLst>
              <a:path w="5057394" h="2216239">
                <a:moveTo>
                  <a:pt x="0" y="0"/>
                </a:moveTo>
                <a:lnTo>
                  <a:pt x="5057394" y="0"/>
                </a:lnTo>
                <a:lnTo>
                  <a:pt x="5057394" y="2216239"/>
                </a:lnTo>
                <a:lnTo>
                  <a:pt x="0" y="22162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6898634" y="5926693"/>
            <a:ext cx="4572619" cy="811616"/>
          </a:xfrm>
          <a:prstGeom prst="rect">
            <a:avLst/>
          </a:prstGeom>
        </p:spPr>
        <p:txBody>
          <a:bodyPr lIns="0" tIns="0" rIns="0" bIns="0" rtlCol="0" anchor="t">
            <a:spAutoFit/>
          </a:bodyPr>
          <a:lstStyle/>
          <a:p>
            <a:pPr algn="ctr">
              <a:lnSpc>
                <a:spcPts val="3173"/>
              </a:lnSpc>
            </a:pPr>
            <a:r>
              <a:rPr lang="en-US" sz="2805" spc="218">
                <a:solidFill>
                  <a:srgbClr val="FFFFFF"/>
                </a:solidFill>
                <a:latin typeface="Geomanist 1"/>
                <a:ea typeface="Geomanist 1"/>
                <a:cs typeface="Geomanist 1"/>
                <a:sym typeface="Geomanist 1"/>
              </a:rPr>
              <a:t>O EVENTO DE CIÊNCIA E INOVAÇÃO DA FEEVALE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79670" y="-3601261"/>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12644980" y="-47625"/>
            <a:ext cx="5690645" cy="4697425"/>
            <a:chOff x="0" y="0"/>
            <a:chExt cx="7587526" cy="6263234"/>
          </a:xfrm>
        </p:grpSpPr>
        <p:sp>
          <p:nvSpPr>
            <p:cNvPr id="4" name="Freeform 4"/>
            <p:cNvSpPr/>
            <p:nvPr/>
          </p:nvSpPr>
          <p:spPr>
            <a:xfrm>
              <a:off x="3523361" y="85217"/>
              <a:ext cx="2771267" cy="2449957"/>
            </a:xfrm>
            <a:custGeom>
              <a:avLst/>
              <a:gdLst/>
              <a:ahLst/>
              <a:cxnLst/>
              <a:rect l="l" t="t" r="r" b="b"/>
              <a:pathLst>
                <a:path w="2771267" h="2449957">
                  <a:moveTo>
                    <a:pt x="1386586" y="0"/>
                  </a:moveTo>
                  <a:cubicBezTo>
                    <a:pt x="1014730" y="0"/>
                    <a:pt x="647446" y="168656"/>
                    <a:pt x="406654" y="488696"/>
                  </a:cubicBezTo>
                  <a:cubicBezTo>
                    <a:pt x="0" y="1029335"/>
                    <a:pt x="108712" y="1797304"/>
                    <a:pt x="649351" y="2203958"/>
                  </a:cubicBezTo>
                  <a:cubicBezTo>
                    <a:pt x="869950" y="2369820"/>
                    <a:pt x="1128395" y="2449957"/>
                    <a:pt x="1384681" y="2449957"/>
                  </a:cubicBezTo>
                  <a:cubicBezTo>
                    <a:pt x="1756537" y="2449957"/>
                    <a:pt x="2123821" y="2281301"/>
                    <a:pt x="2364613" y="1961261"/>
                  </a:cubicBezTo>
                  <a:cubicBezTo>
                    <a:pt x="2771267" y="1420622"/>
                    <a:pt x="2662555" y="652653"/>
                    <a:pt x="2121916" y="245999"/>
                  </a:cubicBezTo>
                  <a:cubicBezTo>
                    <a:pt x="1901317" y="80137"/>
                    <a:pt x="1642872" y="0"/>
                    <a:pt x="1386586" y="0"/>
                  </a:cubicBezTo>
                  <a:close/>
                </a:path>
              </a:pathLst>
            </a:custGeom>
            <a:solidFill>
              <a:srgbClr val="4576FF"/>
            </a:solidFill>
          </p:spPr>
        </p:sp>
        <p:sp>
          <p:nvSpPr>
            <p:cNvPr id="5" name="Freeform 5"/>
            <p:cNvSpPr/>
            <p:nvPr/>
          </p:nvSpPr>
          <p:spPr>
            <a:xfrm>
              <a:off x="4154551" y="4563491"/>
              <a:ext cx="1736979" cy="1736978"/>
            </a:xfrm>
            <a:custGeom>
              <a:avLst/>
              <a:gdLst/>
              <a:ahLst/>
              <a:cxnLst/>
              <a:rect l="l" t="t" r="r" b="b"/>
              <a:pathLst>
                <a:path w="1736979" h="1736978">
                  <a:moveTo>
                    <a:pt x="254889" y="407035"/>
                  </a:moveTo>
                  <a:cubicBezTo>
                    <a:pt x="0" y="745871"/>
                    <a:pt x="68199" y="1227201"/>
                    <a:pt x="407035" y="1482090"/>
                  </a:cubicBezTo>
                  <a:cubicBezTo>
                    <a:pt x="745872" y="1736979"/>
                    <a:pt x="1227201" y="1668780"/>
                    <a:pt x="1482090" y="1329944"/>
                  </a:cubicBezTo>
                  <a:cubicBezTo>
                    <a:pt x="1736979" y="991108"/>
                    <a:pt x="1668907" y="509778"/>
                    <a:pt x="1329944" y="254889"/>
                  </a:cubicBezTo>
                  <a:cubicBezTo>
                    <a:pt x="990981" y="0"/>
                    <a:pt x="509778" y="68199"/>
                    <a:pt x="254889" y="407035"/>
                  </a:cubicBezTo>
                </a:path>
              </a:pathLst>
            </a:custGeom>
            <a:solidFill>
              <a:srgbClr val="4576FF"/>
            </a:solidFill>
          </p:spPr>
        </p:sp>
        <p:sp>
          <p:nvSpPr>
            <p:cNvPr id="6" name="Freeform 6"/>
            <p:cNvSpPr/>
            <p:nvPr/>
          </p:nvSpPr>
          <p:spPr>
            <a:xfrm>
              <a:off x="-37211" y="1453134"/>
              <a:ext cx="1736979" cy="1736979"/>
            </a:xfrm>
            <a:custGeom>
              <a:avLst/>
              <a:gdLst/>
              <a:ahLst/>
              <a:cxnLst/>
              <a:rect l="l" t="t" r="r" b="b"/>
              <a:pathLst>
                <a:path w="1736979" h="1736979">
                  <a:moveTo>
                    <a:pt x="1482090" y="1329944"/>
                  </a:moveTo>
                  <a:cubicBezTo>
                    <a:pt x="1736979" y="991108"/>
                    <a:pt x="1668780" y="509778"/>
                    <a:pt x="1329944" y="254889"/>
                  </a:cubicBezTo>
                  <a:cubicBezTo>
                    <a:pt x="991108" y="0"/>
                    <a:pt x="509778" y="68199"/>
                    <a:pt x="254889" y="407035"/>
                  </a:cubicBezTo>
                  <a:cubicBezTo>
                    <a:pt x="0" y="745871"/>
                    <a:pt x="68199" y="1227201"/>
                    <a:pt x="407035" y="1482090"/>
                  </a:cubicBezTo>
                  <a:cubicBezTo>
                    <a:pt x="745871" y="1736979"/>
                    <a:pt x="1227201" y="1668907"/>
                    <a:pt x="1482090" y="1329944"/>
                  </a:cubicBezTo>
                </a:path>
              </a:pathLst>
            </a:custGeom>
            <a:solidFill>
              <a:srgbClr val="4576FF"/>
            </a:solidFill>
          </p:spPr>
        </p:sp>
        <p:sp>
          <p:nvSpPr>
            <p:cNvPr id="7" name="Freeform 7"/>
            <p:cNvSpPr/>
            <p:nvPr/>
          </p:nvSpPr>
          <p:spPr>
            <a:xfrm>
              <a:off x="1087628" y="63500"/>
              <a:ext cx="6436487" cy="4755134"/>
            </a:xfrm>
            <a:custGeom>
              <a:avLst/>
              <a:gdLst/>
              <a:ahLst/>
              <a:cxnLst/>
              <a:rect l="l" t="t" r="r" b="b"/>
              <a:pathLst>
                <a:path w="6436487" h="4755134">
                  <a:moveTo>
                    <a:pt x="184531" y="0"/>
                  </a:moveTo>
                  <a:cubicBezTo>
                    <a:pt x="0" y="328041"/>
                    <a:pt x="82296" y="749935"/>
                    <a:pt x="391287" y="982345"/>
                  </a:cubicBezTo>
                  <a:cubicBezTo>
                    <a:pt x="440944" y="1019683"/>
                    <a:pt x="494284" y="1047877"/>
                    <a:pt x="548894" y="1071499"/>
                  </a:cubicBezTo>
                  <a:lnTo>
                    <a:pt x="546100" y="1072515"/>
                  </a:lnTo>
                  <a:cubicBezTo>
                    <a:pt x="1175639" y="1345565"/>
                    <a:pt x="1600581" y="2020824"/>
                    <a:pt x="1025525" y="2925445"/>
                  </a:cubicBezTo>
                  <a:lnTo>
                    <a:pt x="1027176" y="2924810"/>
                  </a:lnTo>
                  <a:lnTo>
                    <a:pt x="1027176" y="2924810"/>
                  </a:lnTo>
                  <a:cubicBezTo>
                    <a:pt x="695325" y="3444367"/>
                    <a:pt x="813816" y="4139565"/>
                    <a:pt x="1314704" y="4516247"/>
                  </a:cubicBezTo>
                  <a:cubicBezTo>
                    <a:pt x="1528953" y="4677410"/>
                    <a:pt x="1779651" y="4755134"/>
                    <a:pt x="2028444" y="4755134"/>
                  </a:cubicBezTo>
                  <a:cubicBezTo>
                    <a:pt x="2379091" y="4755134"/>
                    <a:pt x="2725674" y="4600575"/>
                    <a:pt x="2959989" y="4307332"/>
                  </a:cubicBezTo>
                  <a:lnTo>
                    <a:pt x="2959989" y="4309364"/>
                  </a:lnTo>
                  <a:cubicBezTo>
                    <a:pt x="3299333" y="3885946"/>
                    <a:pt x="3733927" y="3697859"/>
                    <a:pt x="4155440" y="3697859"/>
                  </a:cubicBezTo>
                  <a:cubicBezTo>
                    <a:pt x="4566539" y="3697859"/>
                    <a:pt x="4965192" y="3876802"/>
                    <a:pt x="5251069" y="4191127"/>
                  </a:cubicBezTo>
                  <a:lnTo>
                    <a:pt x="5251069" y="4189603"/>
                  </a:lnTo>
                  <a:lnTo>
                    <a:pt x="5251069" y="4189603"/>
                  </a:lnTo>
                  <a:cubicBezTo>
                    <a:pt x="5290947" y="4233545"/>
                    <a:pt x="5334508" y="4275074"/>
                    <a:pt x="5383784" y="4312031"/>
                  </a:cubicBezTo>
                  <a:cubicBezTo>
                    <a:pt x="5555869" y="4441444"/>
                    <a:pt x="5757545" y="4504055"/>
                    <a:pt x="5957570" y="4504055"/>
                  </a:cubicBezTo>
                  <a:cubicBezTo>
                    <a:pt x="6124448" y="4504055"/>
                    <a:pt x="6290056" y="4460494"/>
                    <a:pt x="6436487" y="4376039"/>
                  </a:cubicBezTo>
                  <a:lnTo>
                    <a:pt x="6436487" y="4376039"/>
                  </a:lnTo>
                  <a:lnTo>
                    <a:pt x="6436487" y="2720340"/>
                  </a:lnTo>
                  <a:lnTo>
                    <a:pt x="6436487" y="2720340"/>
                  </a:lnTo>
                  <a:cubicBezTo>
                    <a:pt x="6288913" y="2634996"/>
                    <a:pt x="6125972" y="2593721"/>
                    <a:pt x="5964047" y="2593721"/>
                  </a:cubicBezTo>
                  <a:cubicBezTo>
                    <a:pt x="5697347" y="2593721"/>
                    <a:pt x="5433441" y="2705735"/>
                    <a:pt x="5245862" y="2917825"/>
                  </a:cubicBezTo>
                  <a:lnTo>
                    <a:pt x="5245862" y="2910967"/>
                  </a:lnTo>
                  <a:cubicBezTo>
                    <a:pt x="4959985" y="3230626"/>
                    <a:pt x="4557903" y="3413379"/>
                    <a:pt x="4142613" y="3413379"/>
                  </a:cubicBezTo>
                  <a:cubicBezTo>
                    <a:pt x="3724783" y="3413379"/>
                    <a:pt x="3293618" y="3228467"/>
                    <a:pt x="2954020" y="2811780"/>
                  </a:cubicBezTo>
                  <a:lnTo>
                    <a:pt x="2954020" y="2811780"/>
                  </a:lnTo>
                  <a:lnTo>
                    <a:pt x="2954020" y="2813558"/>
                  </a:lnTo>
                  <a:cubicBezTo>
                    <a:pt x="2894203" y="2740152"/>
                    <a:pt x="2825877" y="2671953"/>
                    <a:pt x="2746756" y="2612517"/>
                  </a:cubicBezTo>
                  <a:cubicBezTo>
                    <a:pt x="2631821" y="2526157"/>
                    <a:pt x="2506091" y="2465070"/>
                    <a:pt x="2376043" y="2425700"/>
                  </a:cubicBezTo>
                  <a:lnTo>
                    <a:pt x="2377821" y="2425065"/>
                  </a:lnTo>
                  <a:cubicBezTo>
                    <a:pt x="1352423" y="2112899"/>
                    <a:pt x="1235329" y="1323467"/>
                    <a:pt x="1535430" y="706501"/>
                  </a:cubicBezTo>
                  <a:lnTo>
                    <a:pt x="1535430" y="706501"/>
                  </a:lnTo>
                  <a:lnTo>
                    <a:pt x="1534414" y="706882"/>
                  </a:lnTo>
                  <a:cubicBezTo>
                    <a:pt x="1645412" y="479806"/>
                    <a:pt x="1634871" y="214884"/>
                    <a:pt x="1514729" y="127"/>
                  </a:cubicBezTo>
                  <a:close/>
                </a:path>
              </a:pathLst>
            </a:custGeom>
            <a:solidFill>
              <a:srgbClr val="4576FF"/>
            </a:solidFill>
          </p:spPr>
        </p:sp>
      </p:grpSp>
      <p:sp>
        <p:nvSpPr>
          <p:cNvPr id="8" name="Freeform 8"/>
          <p:cNvSpPr/>
          <p:nvPr/>
        </p:nvSpPr>
        <p:spPr>
          <a:xfrm>
            <a:off x="-47625" y="8694887"/>
            <a:ext cx="18383250" cy="1247785"/>
          </a:xfrm>
          <a:custGeom>
            <a:avLst/>
            <a:gdLst/>
            <a:ahLst/>
            <a:cxnLst/>
            <a:rect l="l" t="t" r="r" b="b"/>
            <a:pathLst>
              <a:path w="18383250" h="1247785">
                <a:moveTo>
                  <a:pt x="0" y="0"/>
                </a:moveTo>
                <a:lnTo>
                  <a:pt x="18383250" y="0"/>
                </a:lnTo>
                <a:lnTo>
                  <a:pt x="18383250" y="1247784"/>
                </a:lnTo>
                <a:lnTo>
                  <a:pt x="0" y="12477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507906" y="9156529"/>
            <a:ext cx="3682512" cy="409679"/>
          </a:xfrm>
          <a:custGeom>
            <a:avLst/>
            <a:gdLst/>
            <a:ahLst/>
            <a:cxnLst/>
            <a:rect l="l" t="t" r="r" b="b"/>
            <a:pathLst>
              <a:path w="3682512" h="409679">
                <a:moveTo>
                  <a:pt x="0" y="0"/>
                </a:moveTo>
                <a:lnTo>
                  <a:pt x="3682512" y="0"/>
                </a:lnTo>
                <a:lnTo>
                  <a:pt x="3682512" y="409679"/>
                </a:lnTo>
                <a:lnTo>
                  <a:pt x="0" y="409679"/>
                </a:lnTo>
                <a:lnTo>
                  <a:pt x="0" y="0"/>
                </a:lnTo>
                <a:close/>
              </a:path>
            </a:pathLst>
          </a:custGeom>
          <a:blipFill>
            <a:blip r:embed="rId5"/>
            <a:stretch>
              <a:fillRect/>
            </a:stretch>
          </a:blipFill>
        </p:spPr>
      </p:sp>
      <p:sp>
        <p:nvSpPr>
          <p:cNvPr id="10" name="TextBox 10"/>
          <p:cNvSpPr txBox="1"/>
          <p:nvPr/>
        </p:nvSpPr>
        <p:spPr>
          <a:xfrm>
            <a:off x="4885773" y="4934188"/>
            <a:ext cx="2979620" cy="1001592"/>
          </a:xfrm>
          <a:prstGeom prst="rect">
            <a:avLst/>
          </a:prstGeom>
        </p:spPr>
        <p:txBody>
          <a:bodyPr lIns="0" tIns="0" rIns="0" bIns="0" rtlCol="0" anchor="t">
            <a:spAutoFit/>
          </a:bodyPr>
          <a:lstStyle/>
          <a:p>
            <a:pPr algn="l">
              <a:lnSpc>
                <a:spcPts val="3905"/>
              </a:lnSpc>
            </a:pPr>
            <a:r>
              <a:rPr lang="en-US" sz="3254" spc="65">
                <a:solidFill>
                  <a:srgbClr val="4576FF"/>
                </a:solidFill>
                <a:latin typeface="Geomanist 2 Light"/>
                <a:ea typeface="Geomanist 2 Light"/>
                <a:cs typeface="Geomanist 2 Light"/>
                <a:sym typeface="Geomanist 2 Light"/>
              </a:rPr>
              <a:t>Seminário de Pós-Graduação</a:t>
            </a:r>
          </a:p>
        </p:txBody>
      </p:sp>
      <p:sp>
        <p:nvSpPr>
          <p:cNvPr id="11" name="TextBox 11"/>
          <p:cNvSpPr txBox="1"/>
          <p:nvPr/>
        </p:nvSpPr>
        <p:spPr>
          <a:xfrm>
            <a:off x="755775" y="3423260"/>
            <a:ext cx="3952427" cy="2605521"/>
          </a:xfrm>
          <a:prstGeom prst="rect">
            <a:avLst/>
          </a:prstGeom>
        </p:spPr>
        <p:txBody>
          <a:bodyPr lIns="0" tIns="0" rIns="0" bIns="0" rtlCol="0" anchor="t">
            <a:spAutoFit/>
          </a:bodyPr>
          <a:lstStyle/>
          <a:p>
            <a:pPr algn="l">
              <a:lnSpc>
                <a:spcPts val="22155"/>
              </a:lnSpc>
            </a:pPr>
            <a:r>
              <a:rPr lang="en-US" sz="15030" b="1" dirty="0">
                <a:solidFill>
                  <a:srgbClr val="4576FF"/>
                </a:solidFill>
                <a:latin typeface="Avenir Ultra-Bold"/>
                <a:ea typeface="Avenir Ultra-Bold"/>
                <a:cs typeface="Avenir Ultra-Bold"/>
                <a:sym typeface="Avenir Ultra-Bold"/>
              </a:rPr>
              <a:t>SPG</a:t>
            </a:r>
          </a:p>
        </p:txBody>
      </p:sp>
      <p:sp>
        <p:nvSpPr>
          <p:cNvPr id="12" name="TextBox 12"/>
          <p:cNvSpPr txBox="1"/>
          <p:nvPr/>
        </p:nvSpPr>
        <p:spPr>
          <a:xfrm>
            <a:off x="8046368" y="4670783"/>
            <a:ext cx="7802562" cy="1341197"/>
          </a:xfrm>
          <a:prstGeom prst="rect">
            <a:avLst/>
          </a:prstGeom>
        </p:spPr>
        <p:txBody>
          <a:bodyPr lIns="0" tIns="0" rIns="0" bIns="0" rtlCol="0" anchor="t">
            <a:spAutoFit/>
          </a:bodyPr>
          <a:lstStyle/>
          <a:p>
            <a:pPr algn="l">
              <a:lnSpc>
                <a:spcPts val="5165"/>
              </a:lnSpc>
            </a:pPr>
            <a:r>
              <a:rPr lang="en-US" sz="4566" b="1" spc="347">
                <a:solidFill>
                  <a:srgbClr val="FFFFFF"/>
                </a:solidFill>
                <a:latin typeface="Geomanist 1 Medium"/>
                <a:ea typeface="Geomanist 1 Medium"/>
                <a:cs typeface="Geomanist 1 Medium"/>
                <a:sym typeface="Geomanist 1 Medium"/>
              </a:rPr>
              <a:t>TITULO DA PALESTRA OU TRABALHO LOREM IPSUM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956996" y="3365687"/>
            <a:ext cx="3932272" cy="752666"/>
            <a:chOff x="0" y="0"/>
            <a:chExt cx="5243030" cy="1003554"/>
          </a:xfrm>
        </p:grpSpPr>
        <p:sp>
          <p:nvSpPr>
            <p:cNvPr id="4" name="Freeform 4"/>
            <p:cNvSpPr/>
            <p:nvPr/>
          </p:nvSpPr>
          <p:spPr>
            <a:xfrm>
              <a:off x="0" y="0"/>
              <a:ext cx="5243068" cy="1003554"/>
            </a:xfrm>
            <a:custGeom>
              <a:avLst/>
              <a:gdLst/>
              <a:ahLst/>
              <a:cxnLst/>
              <a:rect l="l" t="t" r="r" b="b"/>
              <a:pathLst>
                <a:path w="5243068" h="1003554">
                  <a:moveTo>
                    <a:pt x="4741291" y="1003554"/>
                  </a:moveTo>
                  <a:lnTo>
                    <a:pt x="501777" y="1003554"/>
                  </a:lnTo>
                  <a:cubicBezTo>
                    <a:pt x="224663" y="1003554"/>
                    <a:pt x="0" y="778891"/>
                    <a:pt x="0" y="501777"/>
                  </a:cubicBezTo>
                  <a:cubicBezTo>
                    <a:pt x="0" y="224663"/>
                    <a:pt x="224663" y="0"/>
                    <a:pt x="501777" y="0"/>
                  </a:cubicBezTo>
                  <a:lnTo>
                    <a:pt x="4741291" y="0"/>
                  </a:lnTo>
                  <a:cubicBezTo>
                    <a:pt x="5018405" y="0"/>
                    <a:pt x="5243068" y="224663"/>
                    <a:pt x="5243068" y="501777"/>
                  </a:cubicBezTo>
                  <a:cubicBezTo>
                    <a:pt x="5243068" y="778891"/>
                    <a:pt x="5018405" y="1003554"/>
                    <a:pt x="4741291" y="1003554"/>
                  </a:cubicBezTo>
                </a:path>
              </a:pathLst>
            </a:custGeom>
            <a:solidFill>
              <a:srgbClr val="4576FF"/>
            </a:solidFill>
          </p:spPr>
        </p:sp>
      </p:grpSp>
      <p:grpSp>
        <p:nvGrpSpPr>
          <p:cNvPr id="5" name="Group 5"/>
          <p:cNvGrpSpPr>
            <a:grpSpLocks noChangeAspect="1"/>
          </p:cNvGrpSpPr>
          <p:nvPr/>
        </p:nvGrpSpPr>
        <p:grpSpPr>
          <a:xfrm>
            <a:off x="12644980" y="-47625"/>
            <a:ext cx="5690645" cy="4697425"/>
            <a:chOff x="0" y="0"/>
            <a:chExt cx="7587526" cy="6263234"/>
          </a:xfrm>
        </p:grpSpPr>
        <p:sp>
          <p:nvSpPr>
            <p:cNvPr id="6" name="Freeform 6"/>
            <p:cNvSpPr/>
            <p:nvPr/>
          </p:nvSpPr>
          <p:spPr>
            <a:xfrm>
              <a:off x="3523361" y="85217"/>
              <a:ext cx="2771267" cy="2449957"/>
            </a:xfrm>
            <a:custGeom>
              <a:avLst/>
              <a:gdLst/>
              <a:ahLst/>
              <a:cxnLst/>
              <a:rect l="l" t="t" r="r" b="b"/>
              <a:pathLst>
                <a:path w="2771267" h="2449957">
                  <a:moveTo>
                    <a:pt x="1386586" y="0"/>
                  </a:moveTo>
                  <a:cubicBezTo>
                    <a:pt x="1014730" y="0"/>
                    <a:pt x="647446" y="168656"/>
                    <a:pt x="406654" y="488696"/>
                  </a:cubicBezTo>
                  <a:cubicBezTo>
                    <a:pt x="0" y="1029335"/>
                    <a:pt x="108712" y="1797304"/>
                    <a:pt x="649351" y="2203958"/>
                  </a:cubicBezTo>
                  <a:cubicBezTo>
                    <a:pt x="869950" y="2369820"/>
                    <a:pt x="1128395" y="2449957"/>
                    <a:pt x="1384681" y="2449957"/>
                  </a:cubicBezTo>
                  <a:cubicBezTo>
                    <a:pt x="1756537" y="2449957"/>
                    <a:pt x="2123821" y="2281301"/>
                    <a:pt x="2364613" y="1961261"/>
                  </a:cubicBezTo>
                  <a:cubicBezTo>
                    <a:pt x="2771267" y="1420622"/>
                    <a:pt x="2662555" y="652653"/>
                    <a:pt x="2121916" y="245999"/>
                  </a:cubicBezTo>
                  <a:cubicBezTo>
                    <a:pt x="1901317" y="80137"/>
                    <a:pt x="1642872" y="0"/>
                    <a:pt x="1386586" y="0"/>
                  </a:cubicBezTo>
                  <a:close/>
                </a:path>
              </a:pathLst>
            </a:custGeom>
            <a:solidFill>
              <a:srgbClr val="4576FF"/>
            </a:solidFill>
          </p:spPr>
        </p:sp>
        <p:sp>
          <p:nvSpPr>
            <p:cNvPr id="7" name="Freeform 7"/>
            <p:cNvSpPr/>
            <p:nvPr/>
          </p:nvSpPr>
          <p:spPr>
            <a:xfrm>
              <a:off x="4154551" y="4563491"/>
              <a:ext cx="1736979" cy="1736978"/>
            </a:xfrm>
            <a:custGeom>
              <a:avLst/>
              <a:gdLst/>
              <a:ahLst/>
              <a:cxnLst/>
              <a:rect l="l" t="t" r="r" b="b"/>
              <a:pathLst>
                <a:path w="1736979" h="1736978">
                  <a:moveTo>
                    <a:pt x="254889" y="407035"/>
                  </a:moveTo>
                  <a:cubicBezTo>
                    <a:pt x="0" y="745871"/>
                    <a:pt x="68199" y="1227201"/>
                    <a:pt x="407035" y="1482090"/>
                  </a:cubicBezTo>
                  <a:cubicBezTo>
                    <a:pt x="745872" y="1736979"/>
                    <a:pt x="1227201" y="1668780"/>
                    <a:pt x="1482090" y="1329944"/>
                  </a:cubicBezTo>
                  <a:cubicBezTo>
                    <a:pt x="1736979" y="991108"/>
                    <a:pt x="1668907" y="509778"/>
                    <a:pt x="1329944" y="254889"/>
                  </a:cubicBezTo>
                  <a:cubicBezTo>
                    <a:pt x="990981" y="0"/>
                    <a:pt x="509778" y="68199"/>
                    <a:pt x="254889" y="407035"/>
                  </a:cubicBezTo>
                </a:path>
              </a:pathLst>
            </a:custGeom>
            <a:solidFill>
              <a:srgbClr val="4576FF"/>
            </a:solidFill>
          </p:spPr>
        </p:sp>
        <p:sp>
          <p:nvSpPr>
            <p:cNvPr id="8" name="Freeform 8"/>
            <p:cNvSpPr/>
            <p:nvPr/>
          </p:nvSpPr>
          <p:spPr>
            <a:xfrm>
              <a:off x="-37211" y="1453134"/>
              <a:ext cx="1736979" cy="1736979"/>
            </a:xfrm>
            <a:custGeom>
              <a:avLst/>
              <a:gdLst/>
              <a:ahLst/>
              <a:cxnLst/>
              <a:rect l="l" t="t" r="r" b="b"/>
              <a:pathLst>
                <a:path w="1736979" h="1736979">
                  <a:moveTo>
                    <a:pt x="1482090" y="1329944"/>
                  </a:moveTo>
                  <a:cubicBezTo>
                    <a:pt x="1736979" y="991108"/>
                    <a:pt x="1668780" y="509778"/>
                    <a:pt x="1329944" y="254889"/>
                  </a:cubicBezTo>
                  <a:cubicBezTo>
                    <a:pt x="991108" y="0"/>
                    <a:pt x="509778" y="68199"/>
                    <a:pt x="254889" y="407035"/>
                  </a:cubicBezTo>
                  <a:cubicBezTo>
                    <a:pt x="0" y="745871"/>
                    <a:pt x="68199" y="1227201"/>
                    <a:pt x="407035" y="1482090"/>
                  </a:cubicBezTo>
                  <a:cubicBezTo>
                    <a:pt x="745871" y="1736979"/>
                    <a:pt x="1227201" y="1668907"/>
                    <a:pt x="1482090" y="1329944"/>
                  </a:cubicBezTo>
                </a:path>
              </a:pathLst>
            </a:custGeom>
            <a:solidFill>
              <a:srgbClr val="4576FF"/>
            </a:solidFill>
          </p:spPr>
        </p:sp>
        <p:sp>
          <p:nvSpPr>
            <p:cNvPr id="9" name="Freeform 9"/>
            <p:cNvSpPr/>
            <p:nvPr/>
          </p:nvSpPr>
          <p:spPr>
            <a:xfrm>
              <a:off x="1087628" y="63500"/>
              <a:ext cx="6436487" cy="4755134"/>
            </a:xfrm>
            <a:custGeom>
              <a:avLst/>
              <a:gdLst/>
              <a:ahLst/>
              <a:cxnLst/>
              <a:rect l="l" t="t" r="r" b="b"/>
              <a:pathLst>
                <a:path w="6436487" h="4755134">
                  <a:moveTo>
                    <a:pt x="184531" y="0"/>
                  </a:moveTo>
                  <a:cubicBezTo>
                    <a:pt x="0" y="328041"/>
                    <a:pt x="82296" y="749935"/>
                    <a:pt x="391287" y="982345"/>
                  </a:cubicBezTo>
                  <a:cubicBezTo>
                    <a:pt x="440944" y="1019683"/>
                    <a:pt x="494284" y="1047877"/>
                    <a:pt x="548894" y="1071499"/>
                  </a:cubicBezTo>
                  <a:lnTo>
                    <a:pt x="546100" y="1072515"/>
                  </a:lnTo>
                  <a:cubicBezTo>
                    <a:pt x="1175639" y="1345565"/>
                    <a:pt x="1600581" y="2020824"/>
                    <a:pt x="1025525" y="2925445"/>
                  </a:cubicBezTo>
                  <a:lnTo>
                    <a:pt x="1027176" y="2924810"/>
                  </a:lnTo>
                  <a:lnTo>
                    <a:pt x="1027176" y="2924810"/>
                  </a:lnTo>
                  <a:cubicBezTo>
                    <a:pt x="695325" y="3444367"/>
                    <a:pt x="813816" y="4139565"/>
                    <a:pt x="1314704" y="4516247"/>
                  </a:cubicBezTo>
                  <a:cubicBezTo>
                    <a:pt x="1528953" y="4677410"/>
                    <a:pt x="1779651" y="4755134"/>
                    <a:pt x="2028444" y="4755134"/>
                  </a:cubicBezTo>
                  <a:cubicBezTo>
                    <a:pt x="2379091" y="4755134"/>
                    <a:pt x="2725674" y="4600575"/>
                    <a:pt x="2959989" y="4307332"/>
                  </a:cubicBezTo>
                  <a:lnTo>
                    <a:pt x="2959989" y="4309364"/>
                  </a:lnTo>
                  <a:cubicBezTo>
                    <a:pt x="3299333" y="3885946"/>
                    <a:pt x="3733927" y="3697859"/>
                    <a:pt x="4155440" y="3697859"/>
                  </a:cubicBezTo>
                  <a:cubicBezTo>
                    <a:pt x="4566539" y="3697859"/>
                    <a:pt x="4965192" y="3876802"/>
                    <a:pt x="5251069" y="4191127"/>
                  </a:cubicBezTo>
                  <a:lnTo>
                    <a:pt x="5251069" y="4189603"/>
                  </a:lnTo>
                  <a:lnTo>
                    <a:pt x="5251069" y="4189603"/>
                  </a:lnTo>
                  <a:cubicBezTo>
                    <a:pt x="5290947" y="4233545"/>
                    <a:pt x="5334508" y="4275074"/>
                    <a:pt x="5383784" y="4312031"/>
                  </a:cubicBezTo>
                  <a:cubicBezTo>
                    <a:pt x="5555869" y="4441444"/>
                    <a:pt x="5757545" y="4504055"/>
                    <a:pt x="5957570" y="4504055"/>
                  </a:cubicBezTo>
                  <a:cubicBezTo>
                    <a:pt x="6124448" y="4504055"/>
                    <a:pt x="6290056" y="4460494"/>
                    <a:pt x="6436487" y="4376039"/>
                  </a:cubicBezTo>
                  <a:lnTo>
                    <a:pt x="6436487" y="4376039"/>
                  </a:lnTo>
                  <a:lnTo>
                    <a:pt x="6436487" y="2720340"/>
                  </a:lnTo>
                  <a:lnTo>
                    <a:pt x="6436487" y="2720340"/>
                  </a:lnTo>
                  <a:cubicBezTo>
                    <a:pt x="6288913" y="2634996"/>
                    <a:pt x="6125972" y="2593721"/>
                    <a:pt x="5964047" y="2593721"/>
                  </a:cubicBezTo>
                  <a:cubicBezTo>
                    <a:pt x="5697347" y="2593721"/>
                    <a:pt x="5433441" y="2705735"/>
                    <a:pt x="5245862" y="2917825"/>
                  </a:cubicBezTo>
                  <a:lnTo>
                    <a:pt x="5245862" y="2910967"/>
                  </a:lnTo>
                  <a:cubicBezTo>
                    <a:pt x="4959985" y="3230626"/>
                    <a:pt x="4557903" y="3413379"/>
                    <a:pt x="4142613" y="3413379"/>
                  </a:cubicBezTo>
                  <a:cubicBezTo>
                    <a:pt x="3724783" y="3413379"/>
                    <a:pt x="3293618" y="3228467"/>
                    <a:pt x="2954020" y="2811780"/>
                  </a:cubicBezTo>
                  <a:lnTo>
                    <a:pt x="2954020" y="2811780"/>
                  </a:lnTo>
                  <a:lnTo>
                    <a:pt x="2954020" y="2813558"/>
                  </a:lnTo>
                  <a:cubicBezTo>
                    <a:pt x="2894203" y="2740152"/>
                    <a:pt x="2825877" y="2671953"/>
                    <a:pt x="2746756" y="2612517"/>
                  </a:cubicBezTo>
                  <a:cubicBezTo>
                    <a:pt x="2631821" y="2526157"/>
                    <a:pt x="2506091" y="2465070"/>
                    <a:pt x="2376043" y="2425700"/>
                  </a:cubicBezTo>
                  <a:lnTo>
                    <a:pt x="2377821" y="2425065"/>
                  </a:lnTo>
                  <a:cubicBezTo>
                    <a:pt x="1352423" y="2112899"/>
                    <a:pt x="1235329" y="1323467"/>
                    <a:pt x="1535430" y="706501"/>
                  </a:cubicBezTo>
                  <a:lnTo>
                    <a:pt x="1535430" y="706501"/>
                  </a:lnTo>
                  <a:lnTo>
                    <a:pt x="1534414" y="706882"/>
                  </a:lnTo>
                  <a:cubicBezTo>
                    <a:pt x="1645412" y="479806"/>
                    <a:pt x="1634871" y="214884"/>
                    <a:pt x="1514729" y="127"/>
                  </a:cubicBezTo>
                  <a:close/>
                </a:path>
              </a:pathLst>
            </a:custGeom>
            <a:solidFill>
              <a:srgbClr val="4576FF"/>
            </a:solidFill>
          </p:spPr>
        </p:sp>
      </p:grpSp>
      <p:sp>
        <p:nvSpPr>
          <p:cNvPr id="10" name="Freeform 10"/>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1313888" y="4774711"/>
            <a:ext cx="9461973" cy="2183635"/>
          </a:xfrm>
          <a:prstGeom prst="rect">
            <a:avLst/>
          </a:prstGeom>
        </p:spPr>
        <p:txBody>
          <a:bodyPr lIns="0" tIns="0" rIns="0" bIns="0" rtlCol="0" anchor="t">
            <a:spAutoFit/>
          </a:bodyPr>
          <a:lstStyle/>
          <a:p>
            <a:pPr algn="just">
              <a:lnSpc>
                <a:spcPts val="3409"/>
              </a:lnSpc>
            </a:pPr>
            <a:r>
              <a:rPr lang="en-US" sz="2899" spc="57">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2" name="TextBox 12"/>
          <p:cNvSpPr txBox="1"/>
          <p:nvPr/>
        </p:nvSpPr>
        <p:spPr>
          <a:xfrm>
            <a:off x="1313907" y="3469015"/>
            <a:ext cx="3237900" cy="652929"/>
          </a:xfrm>
          <a:prstGeom prst="rect">
            <a:avLst/>
          </a:prstGeom>
        </p:spPr>
        <p:txBody>
          <a:bodyPr lIns="0" tIns="0" rIns="0" bIns="0" rtlCol="0" anchor="t">
            <a:spAutoFit/>
          </a:bodyPr>
          <a:lstStyle/>
          <a:p>
            <a:pPr algn="l">
              <a:lnSpc>
                <a:spcPts val="5298"/>
              </a:lnSpc>
            </a:pPr>
            <a:r>
              <a:rPr lang="en-US" sz="3784" b="1" spc="60">
                <a:solidFill>
                  <a:srgbClr val="FFFFFF"/>
                </a:solidFill>
                <a:latin typeface="Geomanist 1 Bold"/>
                <a:ea typeface="Geomanist 1 Bold"/>
                <a:cs typeface="Geomanist 1 Bold"/>
                <a:sym typeface="Geomanist 1 Bold"/>
              </a:rPr>
              <a:t>LOREM IPSUM</a:t>
            </a:r>
          </a:p>
        </p:txBody>
      </p:sp>
      <p:sp>
        <p:nvSpPr>
          <p:cNvPr id="13" name="TextBox 13"/>
          <p:cNvSpPr txBox="1"/>
          <p:nvPr/>
        </p:nvSpPr>
        <p:spPr>
          <a:xfrm>
            <a:off x="2731989" y="9230868"/>
            <a:ext cx="1313269" cy="456305"/>
          </a:xfrm>
          <a:prstGeom prst="rect">
            <a:avLst/>
          </a:prstGeom>
        </p:spPr>
        <p:txBody>
          <a:bodyPr lIns="0" tIns="0" rIns="0" bIns="0" rtlCol="0" anchor="t">
            <a:spAutoFit/>
          </a:bodyPr>
          <a:lstStyle/>
          <a:p>
            <a:pPr algn="l">
              <a:lnSpc>
                <a:spcPts val="1721"/>
              </a:lnSpc>
            </a:pPr>
            <a:r>
              <a:rPr lang="en-US" sz="1434" spc="28" dirty="0" err="1">
                <a:solidFill>
                  <a:srgbClr val="FFFFFF"/>
                </a:solidFill>
                <a:latin typeface="Geomanist 2 Light"/>
                <a:ea typeface="Geomanist 2 Light"/>
                <a:cs typeface="Geomanist 2 Light"/>
                <a:sym typeface="Geomanist 2 Light"/>
              </a:rPr>
              <a:t>Seminário</a:t>
            </a:r>
            <a:r>
              <a:rPr lang="en-US" sz="1434" spc="28" dirty="0">
                <a:solidFill>
                  <a:srgbClr val="FFFFFF"/>
                </a:solidFill>
                <a:latin typeface="Geomanist 2 Light"/>
                <a:ea typeface="Geomanist 2 Light"/>
                <a:cs typeface="Geomanist 2 Light"/>
                <a:sym typeface="Geomanist 2 Light"/>
              </a:rPr>
              <a:t> de </a:t>
            </a:r>
            <a:r>
              <a:rPr lang="en-US" sz="1434" spc="28" dirty="0" err="1">
                <a:solidFill>
                  <a:srgbClr val="FFFFFF"/>
                </a:solidFill>
                <a:latin typeface="Geomanist 2 Light"/>
                <a:ea typeface="Geomanist 2 Light"/>
                <a:cs typeface="Geomanist 2 Light"/>
                <a:sym typeface="Geomanist 2 Light"/>
              </a:rPr>
              <a:t>Pós-Graduação</a:t>
            </a:r>
            <a:endParaRPr lang="en-US" sz="1434" spc="28" dirty="0">
              <a:solidFill>
                <a:srgbClr val="FFFFFF"/>
              </a:solidFill>
              <a:latin typeface="Geomanist 2 Light"/>
              <a:ea typeface="Geomanist 2 Light"/>
              <a:cs typeface="Geomanist 2 Light"/>
              <a:sym typeface="Geomanist 2 Light"/>
            </a:endParaRPr>
          </a:p>
        </p:txBody>
      </p:sp>
      <p:sp>
        <p:nvSpPr>
          <p:cNvPr id="14" name="TextBox 14"/>
          <p:cNvSpPr txBox="1"/>
          <p:nvPr/>
        </p:nvSpPr>
        <p:spPr>
          <a:xfrm>
            <a:off x="645604" y="8576656"/>
            <a:ext cx="2071145" cy="1366015"/>
          </a:xfrm>
          <a:prstGeom prst="rect">
            <a:avLst/>
          </a:prstGeom>
        </p:spPr>
        <p:txBody>
          <a:bodyPr lIns="0" tIns="0" rIns="0" bIns="0" rtlCol="0" anchor="t">
            <a:spAutoFit/>
          </a:bodyPr>
          <a:lstStyle/>
          <a:p>
            <a:pPr algn="l">
              <a:lnSpc>
                <a:spcPts val="11609"/>
              </a:lnSpc>
            </a:pPr>
            <a:r>
              <a:rPr lang="en-US" sz="8000" b="1" dirty="0">
                <a:solidFill>
                  <a:srgbClr val="FFFFFF"/>
                </a:solidFill>
                <a:latin typeface="Avenir Ultra-Bold"/>
                <a:ea typeface="Avenir Ultra-Bold"/>
                <a:cs typeface="Avenir Ultra-Bold"/>
                <a:sym typeface="Avenir Ultra-Bold"/>
              </a:rPr>
              <a:t>SPG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1046064"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4576FF"/>
            </a:solidFill>
          </p:spPr>
        </p:sp>
      </p:grpSp>
      <p:grpSp>
        <p:nvGrpSpPr>
          <p:cNvPr id="5" name="Group 5"/>
          <p:cNvGrpSpPr>
            <a:grpSpLocks noChangeAspect="1"/>
          </p:cNvGrpSpPr>
          <p:nvPr/>
        </p:nvGrpSpPr>
        <p:grpSpPr>
          <a:xfrm>
            <a:off x="9592237" y="3731752"/>
            <a:ext cx="3122600" cy="597684"/>
            <a:chOff x="0" y="0"/>
            <a:chExt cx="4163466" cy="796912"/>
          </a:xfrm>
        </p:grpSpPr>
        <p:sp>
          <p:nvSpPr>
            <p:cNvPr id="6" name="Freeform 6"/>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4576FF"/>
            </a:solidFill>
          </p:spPr>
        </p:sp>
      </p:grpSp>
      <p:grpSp>
        <p:nvGrpSpPr>
          <p:cNvPr id="7" name="Group 7"/>
          <p:cNvGrpSpPr>
            <a:grpSpLocks noChangeAspect="1"/>
          </p:cNvGrpSpPr>
          <p:nvPr/>
        </p:nvGrpSpPr>
        <p:grpSpPr>
          <a:xfrm>
            <a:off x="14177220" y="-47625"/>
            <a:ext cx="4158405" cy="3321425"/>
            <a:chOff x="0" y="0"/>
            <a:chExt cx="5544541" cy="4428566"/>
          </a:xfrm>
        </p:grpSpPr>
        <p:sp>
          <p:nvSpPr>
            <p:cNvPr id="8" name="Freeform 8"/>
            <p:cNvSpPr/>
            <p:nvPr/>
          </p:nvSpPr>
          <p:spPr>
            <a:xfrm>
              <a:off x="2503551" y="63500"/>
              <a:ext cx="1954276" cy="1717294"/>
            </a:xfrm>
            <a:custGeom>
              <a:avLst/>
              <a:gdLst/>
              <a:ahLst/>
              <a:cxnLst/>
              <a:rect l="l" t="t" r="r" b="b"/>
              <a:pathLst>
                <a:path w="1954276" h="1717294">
                  <a:moveTo>
                    <a:pt x="842645" y="0"/>
                  </a:moveTo>
                  <a:cubicBezTo>
                    <a:pt x="628777" y="33655"/>
                    <a:pt x="427228" y="147320"/>
                    <a:pt x="286766" y="334137"/>
                  </a:cubicBezTo>
                  <a:cubicBezTo>
                    <a:pt x="0" y="715391"/>
                    <a:pt x="76581" y="1257046"/>
                    <a:pt x="457962" y="1543812"/>
                  </a:cubicBezTo>
                  <a:cubicBezTo>
                    <a:pt x="613537" y="1660779"/>
                    <a:pt x="795782" y="1717294"/>
                    <a:pt x="976503" y="1717294"/>
                  </a:cubicBezTo>
                  <a:cubicBezTo>
                    <a:pt x="1238758" y="1717294"/>
                    <a:pt x="1497838" y="1598295"/>
                    <a:pt x="1667510" y="1372616"/>
                  </a:cubicBezTo>
                  <a:cubicBezTo>
                    <a:pt x="1954276" y="991362"/>
                    <a:pt x="1877568" y="449707"/>
                    <a:pt x="1496314" y="162941"/>
                  </a:cubicBezTo>
                  <a:cubicBezTo>
                    <a:pt x="1379474" y="75057"/>
                    <a:pt x="1247648" y="21336"/>
                    <a:pt x="1112774" y="0"/>
                  </a:cubicBezTo>
                  <a:close/>
                </a:path>
              </a:pathLst>
            </a:custGeom>
            <a:solidFill>
              <a:srgbClr val="4576FF"/>
            </a:solidFill>
          </p:spPr>
        </p:sp>
        <p:sp>
          <p:nvSpPr>
            <p:cNvPr id="9" name="Freeform 9"/>
            <p:cNvSpPr/>
            <p:nvPr/>
          </p:nvSpPr>
          <p:spPr>
            <a:xfrm>
              <a:off x="2948686" y="3211068"/>
              <a:ext cx="1225042" cy="1225169"/>
            </a:xfrm>
            <a:custGeom>
              <a:avLst/>
              <a:gdLst/>
              <a:ahLst/>
              <a:cxnLst/>
              <a:rect l="l" t="t" r="r" b="b"/>
              <a:pathLst>
                <a:path w="1225042" h="1225169">
                  <a:moveTo>
                    <a:pt x="179705" y="287147"/>
                  </a:moveTo>
                  <a:cubicBezTo>
                    <a:pt x="0" y="526161"/>
                    <a:pt x="48006" y="865505"/>
                    <a:pt x="287020" y="1045337"/>
                  </a:cubicBezTo>
                  <a:cubicBezTo>
                    <a:pt x="526034" y="1225169"/>
                    <a:pt x="865378" y="1177036"/>
                    <a:pt x="1045210" y="938022"/>
                  </a:cubicBezTo>
                  <a:cubicBezTo>
                    <a:pt x="1225042" y="699008"/>
                    <a:pt x="1176909" y="359664"/>
                    <a:pt x="937895" y="179832"/>
                  </a:cubicBezTo>
                  <a:cubicBezTo>
                    <a:pt x="698881" y="0"/>
                    <a:pt x="359410" y="48133"/>
                    <a:pt x="179705" y="287147"/>
                  </a:cubicBezTo>
                </a:path>
              </a:pathLst>
            </a:custGeom>
            <a:solidFill>
              <a:srgbClr val="4576FF"/>
            </a:solidFill>
          </p:spPr>
        </p:sp>
        <p:sp>
          <p:nvSpPr>
            <p:cNvPr id="10" name="Freeform 10"/>
            <p:cNvSpPr/>
            <p:nvPr/>
          </p:nvSpPr>
          <p:spPr>
            <a:xfrm>
              <a:off x="-7620" y="1017651"/>
              <a:ext cx="1225042" cy="1225042"/>
            </a:xfrm>
            <a:custGeom>
              <a:avLst/>
              <a:gdLst/>
              <a:ahLst/>
              <a:cxnLst/>
              <a:rect l="l" t="t" r="r" b="b"/>
              <a:pathLst>
                <a:path w="1225042" h="1225042">
                  <a:moveTo>
                    <a:pt x="1045337" y="937895"/>
                  </a:moveTo>
                  <a:cubicBezTo>
                    <a:pt x="1225042" y="698881"/>
                    <a:pt x="1177036" y="359410"/>
                    <a:pt x="938022" y="179705"/>
                  </a:cubicBezTo>
                  <a:cubicBezTo>
                    <a:pt x="699008" y="0"/>
                    <a:pt x="359664" y="48006"/>
                    <a:pt x="179832" y="287020"/>
                  </a:cubicBezTo>
                  <a:cubicBezTo>
                    <a:pt x="0" y="526034"/>
                    <a:pt x="48133" y="865378"/>
                    <a:pt x="287147" y="1045210"/>
                  </a:cubicBezTo>
                  <a:cubicBezTo>
                    <a:pt x="526161" y="1225042"/>
                    <a:pt x="865632" y="1176909"/>
                    <a:pt x="1045337" y="937895"/>
                  </a:cubicBezTo>
                </a:path>
              </a:pathLst>
            </a:custGeom>
            <a:solidFill>
              <a:srgbClr val="4576FF"/>
            </a:solidFill>
          </p:spPr>
        </p:sp>
        <p:sp>
          <p:nvSpPr>
            <p:cNvPr id="11" name="Freeform 11"/>
            <p:cNvSpPr/>
            <p:nvPr/>
          </p:nvSpPr>
          <p:spPr>
            <a:xfrm>
              <a:off x="790321" y="63500"/>
              <a:ext cx="4690745" cy="3327400"/>
            </a:xfrm>
            <a:custGeom>
              <a:avLst/>
              <a:gdLst/>
              <a:ahLst/>
              <a:cxnLst/>
              <a:rect l="l" t="t" r="r" b="b"/>
              <a:pathLst>
                <a:path w="4690745" h="3327400">
                  <a:moveTo>
                    <a:pt x="111887" y="0"/>
                  </a:moveTo>
                  <a:cubicBezTo>
                    <a:pt x="0" y="227203"/>
                    <a:pt x="61595" y="509016"/>
                    <a:pt x="271399" y="666877"/>
                  </a:cubicBezTo>
                  <a:cubicBezTo>
                    <a:pt x="306451" y="693166"/>
                    <a:pt x="344043" y="713105"/>
                    <a:pt x="382524" y="729742"/>
                  </a:cubicBezTo>
                  <a:lnTo>
                    <a:pt x="380619" y="730504"/>
                  </a:lnTo>
                  <a:cubicBezTo>
                    <a:pt x="824611" y="923036"/>
                    <a:pt x="1124331" y="1399286"/>
                    <a:pt x="718693" y="2037207"/>
                  </a:cubicBezTo>
                  <a:lnTo>
                    <a:pt x="719836" y="2036699"/>
                  </a:lnTo>
                  <a:lnTo>
                    <a:pt x="719836" y="2036699"/>
                  </a:lnTo>
                  <a:cubicBezTo>
                    <a:pt x="485775" y="2403094"/>
                    <a:pt x="569341" y="2893441"/>
                    <a:pt x="922655" y="3158998"/>
                  </a:cubicBezTo>
                  <a:cubicBezTo>
                    <a:pt x="1073785" y="3272663"/>
                    <a:pt x="1250569" y="3327400"/>
                    <a:pt x="1425956" y="3327400"/>
                  </a:cubicBezTo>
                  <a:cubicBezTo>
                    <a:pt x="1673225" y="3327400"/>
                    <a:pt x="1917573" y="3218435"/>
                    <a:pt x="2082927" y="3011551"/>
                  </a:cubicBezTo>
                  <a:lnTo>
                    <a:pt x="2082927" y="3012948"/>
                  </a:lnTo>
                  <a:cubicBezTo>
                    <a:pt x="2322322" y="2714372"/>
                    <a:pt x="2628773" y="2581656"/>
                    <a:pt x="2925953" y="2581656"/>
                  </a:cubicBezTo>
                  <a:cubicBezTo>
                    <a:pt x="3215894" y="2581656"/>
                    <a:pt x="3497072" y="2707894"/>
                    <a:pt x="3698621" y="2929509"/>
                  </a:cubicBezTo>
                  <a:lnTo>
                    <a:pt x="3698621" y="2928366"/>
                  </a:lnTo>
                  <a:lnTo>
                    <a:pt x="3698621" y="2928366"/>
                  </a:lnTo>
                  <a:cubicBezTo>
                    <a:pt x="3726815" y="2959354"/>
                    <a:pt x="3757549" y="2988564"/>
                    <a:pt x="3792220" y="3014726"/>
                  </a:cubicBezTo>
                  <a:cubicBezTo>
                    <a:pt x="3913632" y="3106039"/>
                    <a:pt x="4055872" y="3150108"/>
                    <a:pt x="4196842" y="3150108"/>
                  </a:cubicBezTo>
                  <a:cubicBezTo>
                    <a:pt x="4379341" y="3150108"/>
                    <a:pt x="4559808" y="3076322"/>
                    <a:pt x="4690745" y="2935351"/>
                  </a:cubicBezTo>
                  <a:lnTo>
                    <a:pt x="4690745" y="2935351"/>
                  </a:lnTo>
                  <a:lnTo>
                    <a:pt x="4690745" y="2016887"/>
                  </a:lnTo>
                  <a:lnTo>
                    <a:pt x="4690745" y="2016887"/>
                  </a:lnTo>
                  <a:cubicBezTo>
                    <a:pt x="4664202" y="1988439"/>
                    <a:pt x="4634738" y="1961896"/>
                    <a:pt x="4602480" y="1937639"/>
                  </a:cubicBezTo>
                  <a:cubicBezTo>
                    <a:pt x="4481830" y="1846961"/>
                    <a:pt x="4341114" y="1803273"/>
                    <a:pt x="4201287" y="1803273"/>
                  </a:cubicBezTo>
                  <a:cubicBezTo>
                    <a:pt x="4013200" y="1803273"/>
                    <a:pt x="3827145" y="1882267"/>
                    <a:pt x="3694811" y="2031873"/>
                  </a:cubicBezTo>
                  <a:lnTo>
                    <a:pt x="3694811" y="2027047"/>
                  </a:lnTo>
                  <a:cubicBezTo>
                    <a:pt x="3493262" y="2252472"/>
                    <a:pt x="3209671" y="2381377"/>
                    <a:pt x="2916809" y="2381377"/>
                  </a:cubicBezTo>
                  <a:cubicBezTo>
                    <a:pt x="2622169" y="2381377"/>
                    <a:pt x="2318131" y="2250948"/>
                    <a:pt x="2078482" y="1957197"/>
                  </a:cubicBezTo>
                  <a:lnTo>
                    <a:pt x="2078482" y="1958467"/>
                  </a:lnTo>
                  <a:cubicBezTo>
                    <a:pt x="2036318" y="1906651"/>
                    <a:pt x="1988185" y="1858645"/>
                    <a:pt x="1932305" y="1816735"/>
                  </a:cubicBezTo>
                  <a:cubicBezTo>
                    <a:pt x="1851279" y="1755775"/>
                    <a:pt x="1762633" y="1712722"/>
                    <a:pt x="1670939" y="1684909"/>
                  </a:cubicBezTo>
                  <a:lnTo>
                    <a:pt x="1672209" y="1684528"/>
                  </a:lnTo>
                  <a:cubicBezTo>
                    <a:pt x="949071" y="1464310"/>
                    <a:pt x="866521" y="907669"/>
                    <a:pt x="1078103" y="472567"/>
                  </a:cubicBezTo>
                  <a:lnTo>
                    <a:pt x="1078103" y="472567"/>
                  </a:lnTo>
                  <a:lnTo>
                    <a:pt x="1077468" y="472821"/>
                  </a:lnTo>
                  <a:cubicBezTo>
                    <a:pt x="1151255" y="321691"/>
                    <a:pt x="1148842" y="146812"/>
                    <a:pt x="1077214" y="254"/>
                  </a:cubicBezTo>
                  <a:close/>
                </a:path>
              </a:pathLst>
            </a:custGeom>
            <a:solidFill>
              <a:srgbClr val="4576FF"/>
            </a:solidFill>
          </p:spPr>
        </p:sp>
      </p:grpSp>
      <p:sp>
        <p:nvSpPr>
          <p:cNvPr id="12" name="Freeform 12"/>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329490"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4" name="TextBox 14"/>
          <p:cNvSpPr txBox="1"/>
          <p:nvPr/>
        </p:nvSpPr>
        <p:spPr>
          <a:xfrm>
            <a:off x="9875653"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5" name="TextBox 15"/>
          <p:cNvSpPr txBox="1"/>
          <p:nvPr/>
        </p:nvSpPr>
        <p:spPr>
          <a:xfrm>
            <a:off x="1329509"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6" name="TextBox 16"/>
          <p:cNvSpPr txBox="1"/>
          <p:nvPr/>
        </p:nvSpPr>
        <p:spPr>
          <a:xfrm>
            <a:off x="9875672"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23" name="TextBox 13">
            <a:extLst>
              <a:ext uri="{FF2B5EF4-FFF2-40B4-BE49-F238E27FC236}">
                <a16:creationId xmlns:a16="http://schemas.microsoft.com/office/drawing/2014/main" id="{3D67FFA4-5707-FA29-D143-0F85B5186A9B}"/>
              </a:ext>
            </a:extLst>
          </p:cNvPr>
          <p:cNvSpPr txBox="1"/>
          <p:nvPr/>
        </p:nvSpPr>
        <p:spPr>
          <a:xfrm>
            <a:off x="2770089" y="9192768"/>
            <a:ext cx="1313269" cy="456305"/>
          </a:xfrm>
          <a:prstGeom prst="rect">
            <a:avLst/>
          </a:prstGeom>
        </p:spPr>
        <p:txBody>
          <a:bodyPr lIns="0" tIns="0" rIns="0" bIns="0" rtlCol="0" anchor="t">
            <a:spAutoFit/>
          </a:bodyPr>
          <a:lstStyle/>
          <a:p>
            <a:pPr algn="l">
              <a:lnSpc>
                <a:spcPts val="1721"/>
              </a:lnSpc>
            </a:pPr>
            <a:r>
              <a:rPr lang="en-US" sz="1434" spc="28" dirty="0" err="1">
                <a:solidFill>
                  <a:srgbClr val="FFFFFF"/>
                </a:solidFill>
                <a:latin typeface="Geomanist 2 Light"/>
                <a:ea typeface="Geomanist 2 Light"/>
                <a:cs typeface="Geomanist 2 Light"/>
                <a:sym typeface="Geomanist 2 Light"/>
              </a:rPr>
              <a:t>Seminário</a:t>
            </a:r>
            <a:r>
              <a:rPr lang="en-US" sz="1434" spc="28" dirty="0">
                <a:solidFill>
                  <a:srgbClr val="FFFFFF"/>
                </a:solidFill>
                <a:latin typeface="Geomanist 2 Light"/>
                <a:ea typeface="Geomanist 2 Light"/>
                <a:cs typeface="Geomanist 2 Light"/>
                <a:sym typeface="Geomanist 2 Light"/>
              </a:rPr>
              <a:t> de </a:t>
            </a:r>
            <a:r>
              <a:rPr lang="en-US" sz="1434" spc="28" dirty="0" err="1">
                <a:solidFill>
                  <a:srgbClr val="FFFFFF"/>
                </a:solidFill>
                <a:latin typeface="Geomanist 2 Light"/>
                <a:ea typeface="Geomanist 2 Light"/>
                <a:cs typeface="Geomanist 2 Light"/>
                <a:sym typeface="Geomanist 2 Light"/>
              </a:rPr>
              <a:t>Pós-Graduação</a:t>
            </a:r>
            <a:endParaRPr lang="en-US" sz="1434" spc="28" dirty="0">
              <a:solidFill>
                <a:srgbClr val="FFFFFF"/>
              </a:solidFill>
              <a:latin typeface="Geomanist 2 Light"/>
              <a:ea typeface="Geomanist 2 Light"/>
              <a:cs typeface="Geomanist 2 Light"/>
              <a:sym typeface="Geomanist 2 Light"/>
            </a:endParaRPr>
          </a:p>
        </p:txBody>
      </p:sp>
      <p:sp>
        <p:nvSpPr>
          <p:cNvPr id="24" name="TextBox 14">
            <a:extLst>
              <a:ext uri="{FF2B5EF4-FFF2-40B4-BE49-F238E27FC236}">
                <a16:creationId xmlns:a16="http://schemas.microsoft.com/office/drawing/2014/main" id="{CD71A8B9-1277-C1DA-FC8D-A1E75C479FB9}"/>
              </a:ext>
            </a:extLst>
          </p:cNvPr>
          <p:cNvSpPr txBox="1"/>
          <p:nvPr/>
        </p:nvSpPr>
        <p:spPr>
          <a:xfrm>
            <a:off x="683704" y="8538556"/>
            <a:ext cx="2071145" cy="1366015"/>
          </a:xfrm>
          <a:prstGeom prst="rect">
            <a:avLst/>
          </a:prstGeom>
        </p:spPr>
        <p:txBody>
          <a:bodyPr lIns="0" tIns="0" rIns="0" bIns="0" rtlCol="0" anchor="t">
            <a:spAutoFit/>
          </a:bodyPr>
          <a:lstStyle/>
          <a:p>
            <a:pPr algn="l">
              <a:lnSpc>
                <a:spcPts val="11609"/>
              </a:lnSpc>
            </a:pPr>
            <a:r>
              <a:rPr lang="en-US" sz="8000" b="1" dirty="0">
                <a:solidFill>
                  <a:srgbClr val="FFFFFF"/>
                </a:solidFill>
                <a:latin typeface="Avenir Ultra-Bold"/>
                <a:ea typeface="Avenir Ultra-Bold"/>
                <a:cs typeface="Avenir Ultra-Bold"/>
                <a:sym typeface="Avenir Ultra-Bold"/>
              </a:rPr>
              <a:t>SPG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8512245"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4576FF"/>
            </a:solidFill>
          </p:spPr>
        </p:sp>
      </p:grpSp>
      <p:grpSp>
        <p:nvGrpSpPr>
          <p:cNvPr id="5" name="Group 5"/>
          <p:cNvGrpSpPr/>
          <p:nvPr/>
        </p:nvGrpSpPr>
        <p:grpSpPr>
          <a:xfrm>
            <a:off x="2126047" y="946318"/>
            <a:ext cx="6188040" cy="8024393"/>
            <a:chOff x="0" y="0"/>
            <a:chExt cx="8250720" cy="10699191"/>
          </a:xfrm>
        </p:grpSpPr>
        <p:sp>
          <p:nvSpPr>
            <p:cNvPr id="6" name="Freeform 6"/>
            <p:cNvSpPr/>
            <p:nvPr/>
          </p:nvSpPr>
          <p:spPr>
            <a:xfrm>
              <a:off x="-181610" y="0"/>
              <a:ext cx="8557260" cy="10699242"/>
            </a:xfrm>
            <a:custGeom>
              <a:avLst/>
              <a:gdLst/>
              <a:ahLst/>
              <a:cxnLst/>
              <a:rect l="l" t="t" r="r" b="b"/>
              <a:pathLst>
                <a:path w="8557260" h="10699242">
                  <a:moveTo>
                    <a:pt x="5589270" y="0"/>
                  </a:moveTo>
                  <a:cubicBezTo>
                    <a:pt x="5329555" y="0"/>
                    <a:pt x="5069332" y="63119"/>
                    <a:pt x="4845939" y="193675"/>
                  </a:cubicBezTo>
                  <a:cubicBezTo>
                    <a:pt x="3858895" y="770255"/>
                    <a:pt x="4028694" y="1635252"/>
                    <a:pt x="4160774" y="2553843"/>
                  </a:cubicBezTo>
                  <a:cubicBezTo>
                    <a:pt x="4323080" y="3682492"/>
                    <a:pt x="3372104" y="4047490"/>
                    <a:pt x="2427478" y="4047490"/>
                  </a:cubicBezTo>
                  <a:cubicBezTo>
                    <a:pt x="2381377" y="4047490"/>
                    <a:pt x="2335276" y="4046601"/>
                    <a:pt x="2289302" y="4044950"/>
                  </a:cubicBezTo>
                  <a:cubicBezTo>
                    <a:pt x="2155317" y="4039997"/>
                    <a:pt x="2019046" y="4034790"/>
                    <a:pt x="1883029" y="4034790"/>
                  </a:cubicBezTo>
                  <a:cubicBezTo>
                    <a:pt x="1524000" y="4034790"/>
                    <a:pt x="1166876" y="4071239"/>
                    <a:pt x="858774" y="4245610"/>
                  </a:cubicBezTo>
                  <a:cubicBezTo>
                    <a:pt x="46863" y="4705096"/>
                    <a:pt x="0" y="5943473"/>
                    <a:pt x="532765" y="6709410"/>
                  </a:cubicBezTo>
                  <a:cubicBezTo>
                    <a:pt x="1065530" y="7475347"/>
                    <a:pt x="1975358" y="7872476"/>
                    <a:pt x="2849626" y="8197977"/>
                  </a:cubicBezTo>
                  <a:cubicBezTo>
                    <a:pt x="3723894" y="8523478"/>
                    <a:pt x="4646676" y="8837295"/>
                    <a:pt x="5292090" y="9510903"/>
                  </a:cubicBezTo>
                  <a:cubicBezTo>
                    <a:pt x="5667248" y="9902444"/>
                    <a:pt x="5955411" y="10418572"/>
                    <a:pt x="6458585" y="10620502"/>
                  </a:cubicBezTo>
                  <a:cubicBezTo>
                    <a:pt x="6592570" y="10674223"/>
                    <a:pt x="6733286" y="10699242"/>
                    <a:pt x="6874510" y="10699242"/>
                  </a:cubicBezTo>
                  <a:cubicBezTo>
                    <a:pt x="7347839" y="10699242"/>
                    <a:pt x="7827010" y="10419207"/>
                    <a:pt x="8076946" y="10005187"/>
                  </a:cubicBezTo>
                  <a:cubicBezTo>
                    <a:pt x="8401304" y="9467596"/>
                    <a:pt x="8557260" y="8736457"/>
                    <a:pt x="8313293" y="8157845"/>
                  </a:cubicBezTo>
                  <a:cubicBezTo>
                    <a:pt x="8069326" y="7579233"/>
                    <a:pt x="7821168" y="7138543"/>
                    <a:pt x="7339965" y="6735191"/>
                  </a:cubicBezTo>
                  <a:cubicBezTo>
                    <a:pt x="6811264" y="6291961"/>
                    <a:pt x="6186043" y="5864733"/>
                    <a:pt x="6010402" y="5197602"/>
                  </a:cubicBezTo>
                  <a:cubicBezTo>
                    <a:pt x="5804408" y="4415409"/>
                    <a:pt x="6296787" y="3640328"/>
                    <a:pt x="6730492" y="2957576"/>
                  </a:cubicBezTo>
                  <a:cubicBezTo>
                    <a:pt x="7164197" y="2274824"/>
                    <a:pt x="7199249" y="1413510"/>
                    <a:pt x="6832854" y="692404"/>
                  </a:cubicBezTo>
                  <a:cubicBezTo>
                    <a:pt x="6603365" y="241300"/>
                    <a:pt x="6097016" y="0"/>
                    <a:pt x="5589270" y="0"/>
                  </a:cubicBezTo>
                  <a:close/>
                </a:path>
              </a:pathLst>
            </a:custGeom>
            <a:blipFill>
              <a:blip r:embed="rId3"/>
              <a:stretch>
                <a:fillRect l="-32879" t="-13029" r="-99042" b="-6360"/>
              </a:stretch>
            </a:blipFill>
          </p:spPr>
        </p:sp>
      </p:grpSp>
      <p:grpSp>
        <p:nvGrpSpPr>
          <p:cNvPr id="7" name="Group 7"/>
          <p:cNvGrpSpPr>
            <a:grpSpLocks noChangeAspect="1"/>
          </p:cNvGrpSpPr>
          <p:nvPr/>
        </p:nvGrpSpPr>
        <p:grpSpPr>
          <a:xfrm>
            <a:off x="1036901" y="4440926"/>
            <a:ext cx="3748240" cy="3098235"/>
            <a:chOff x="0" y="0"/>
            <a:chExt cx="4997653" cy="4130980"/>
          </a:xfrm>
        </p:grpSpPr>
        <p:sp>
          <p:nvSpPr>
            <p:cNvPr id="8" name="Freeform 8"/>
            <p:cNvSpPr/>
            <p:nvPr/>
          </p:nvSpPr>
          <p:spPr>
            <a:xfrm>
              <a:off x="2186432" y="217170"/>
              <a:ext cx="1700403" cy="1700530"/>
            </a:xfrm>
            <a:custGeom>
              <a:avLst/>
              <a:gdLst/>
              <a:ahLst/>
              <a:cxnLst/>
              <a:rect l="l" t="t" r="r" b="b"/>
              <a:pathLst>
                <a:path w="1700403" h="1700530">
                  <a:moveTo>
                    <a:pt x="249428" y="398526"/>
                  </a:moveTo>
                  <a:cubicBezTo>
                    <a:pt x="0" y="730250"/>
                    <a:pt x="66675" y="1201420"/>
                    <a:pt x="398399" y="1450975"/>
                  </a:cubicBezTo>
                  <a:cubicBezTo>
                    <a:pt x="730123" y="1700530"/>
                    <a:pt x="1201293" y="1633728"/>
                    <a:pt x="1450848" y="1302004"/>
                  </a:cubicBezTo>
                  <a:cubicBezTo>
                    <a:pt x="1700403" y="970280"/>
                    <a:pt x="1633601" y="499110"/>
                    <a:pt x="1301877" y="249555"/>
                  </a:cubicBezTo>
                  <a:cubicBezTo>
                    <a:pt x="970152" y="0"/>
                    <a:pt x="498983" y="66802"/>
                    <a:pt x="249428" y="398526"/>
                  </a:cubicBezTo>
                </a:path>
              </a:pathLst>
            </a:custGeom>
            <a:solidFill>
              <a:srgbClr val="4576FF"/>
            </a:solidFill>
          </p:spPr>
        </p:sp>
        <p:sp>
          <p:nvSpPr>
            <p:cNvPr id="9" name="Freeform 9"/>
            <p:cNvSpPr/>
            <p:nvPr/>
          </p:nvSpPr>
          <p:spPr>
            <a:xfrm>
              <a:off x="2573782" y="3063621"/>
              <a:ext cx="1065784" cy="1065784"/>
            </a:xfrm>
            <a:custGeom>
              <a:avLst/>
              <a:gdLst/>
              <a:ahLst/>
              <a:cxnLst/>
              <a:rect l="l" t="t" r="r" b="b"/>
              <a:pathLst>
                <a:path w="1065784" h="1065784">
                  <a:moveTo>
                    <a:pt x="156337" y="249682"/>
                  </a:moveTo>
                  <a:cubicBezTo>
                    <a:pt x="0" y="457581"/>
                    <a:pt x="41783" y="752856"/>
                    <a:pt x="249682" y="909320"/>
                  </a:cubicBezTo>
                  <a:cubicBezTo>
                    <a:pt x="457581" y="1065784"/>
                    <a:pt x="752856" y="1023874"/>
                    <a:pt x="909320" y="815975"/>
                  </a:cubicBezTo>
                  <a:cubicBezTo>
                    <a:pt x="1065784" y="608076"/>
                    <a:pt x="1023874" y="312674"/>
                    <a:pt x="815975" y="156337"/>
                  </a:cubicBezTo>
                  <a:cubicBezTo>
                    <a:pt x="608076" y="0"/>
                    <a:pt x="312674" y="41783"/>
                    <a:pt x="156337" y="249682"/>
                  </a:cubicBezTo>
                </a:path>
              </a:pathLst>
            </a:custGeom>
            <a:solidFill>
              <a:srgbClr val="4576FF"/>
            </a:solidFill>
          </p:spPr>
        </p:sp>
        <p:sp>
          <p:nvSpPr>
            <p:cNvPr id="10" name="Freeform 10"/>
            <p:cNvSpPr/>
            <p:nvPr/>
          </p:nvSpPr>
          <p:spPr>
            <a:xfrm>
              <a:off x="1651" y="1155192"/>
              <a:ext cx="1065784" cy="1065784"/>
            </a:xfrm>
            <a:custGeom>
              <a:avLst/>
              <a:gdLst/>
              <a:ahLst/>
              <a:cxnLst/>
              <a:rect l="l" t="t" r="r" b="b"/>
              <a:pathLst>
                <a:path w="1065784" h="1065784">
                  <a:moveTo>
                    <a:pt x="909447" y="815975"/>
                  </a:moveTo>
                  <a:cubicBezTo>
                    <a:pt x="1065784" y="608076"/>
                    <a:pt x="1024001" y="312674"/>
                    <a:pt x="816102" y="156337"/>
                  </a:cubicBezTo>
                  <a:cubicBezTo>
                    <a:pt x="608203" y="0"/>
                    <a:pt x="312928" y="41783"/>
                    <a:pt x="156464" y="249682"/>
                  </a:cubicBezTo>
                  <a:cubicBezTo>
                    <a:pt x="0" y="457581"/>
                    <a:pt x="41910" y="752856"/>
                    <a:pt x="249809" y="909320"/>
                  </a:cubicBezTo>
                  <a:cubicBezTo>
                    <a:pt x="457708" y="1065784"/>
                    <a:pt x="752983" y="1023874"/>
                    <a:pt x="909447" y="815975"/>
                  </a:cubicBezTo>
                </a:path>
              </a:pathLst>
            </a:custGeom>
            <a:solidFill>
              <a:srgbClr val="4576FF"/>
            </a:solidFill>
          </p:spPr>
        </p:sp>
        <p:sp>
          <p:nvSpPr>
            <p:cNvPr id="11" name="Freeform 11"/>
            <p:cNvSpPr/>
            <p:nvPr/>
          </p:nvSpPr>
          <p:spPr>
            <a:xfrm>
              <a:off x="684149" y="2159"/>
              <a:ext cx="4326890" cy="3309620"/>
            </a:xfrm>
            <a:custGeom>
              <a:avLst/>
              <a:gdLst/>
              <a:ahLst/>
              <a:cxnLst/>
              <a:rect l="l" t="t" r="r" b="b"/>
              <a:pathLst>
                <a:path w="4326890" h="3309620">
                  <a:moveTo>
                    <a:pt x="3226435" y="2090547"/>
                  </a:moveTo>
                  <a:lnTo>
                    <a:pt x="3226435" y="2086356"/>
                  </a:lnTo>
                  <a:cubicBezTo>
                    <a:pt x="2874645" y="2479802"/>
                    <a:pt x="2235835" y="2535301"/>
                    <a:pt x="1820164" y="2025523"/>
                  </a:cubicBezTo>
                  <a:lnTo>
                    <a:pt x="1820164" y="2026666"/>
                  </a:lnTo>
                  <a:cubicBezTo>
                    <a:pt x="1783461" y="1981581"/>
                    <a:pt x="1741551" y="1939798"/>
                    <a:pt x="1693037" y="1903349"/>
                  </a:cubicBezTo>
                  <a:cubicBezTo>
                    <a:pt x="1622552" y="1850390"/>
                    <a:pt x="1545336" y="1812925"/>
                    <a:pt x="1465580" y="1788668"/>
                  </a:cubicBezTo>
                  <a:lnTo>
                    <a:pt x="1466596" y="1788287"/>
                  </a:lnTo>
                  <a:cubicBezTo>
                    <a:pt x="837438" y="1596771"/>
                    <a:pt x="765556" y="1112393"/>
                    <a:pt x="949706" y="733806"/>
                  </a:cubicBezTo>
                  <a:lnTo>
                    <a:pt x="949071" y="734060"/>
                  </a:lnTo>
                  <a:cubicBezTo>
                    <a:pt x="1045591" y="536575"/>
                    <a:pt x="992251" y="292354"/>
                    <a:pt x="810133" y="155321"/>
                  </a:cubicBezTo>
                  <a:cubicBezTo>
                    <a:pt x="603758" y="0"/>
                    <a:pt x="310388" y="41529"/>
                    <a:pt x="155194" y="248031"/>
                  </a:cubicBezTo>
                  <a:cubicBezTo>
                    <a:pt x="0" y="454533"/>
                    <a:pt x="41402" y="747776"/>
                    <a:pt x="247904" y="903097"/>
                  </a:cubicBezTo>
                  <a:cubicBezTo>
                    <a:pt x="278384" y="925957"/>
                    <a:pt x="311150" y="943356"/>
                    <a:pt x="344678" y="957707"/>
                  </a:cubicBezTo>
                  <a:lnTo>
                    <a:pt x="343027" y="958342"/>
                  </a:lnTo>
                  <a:cubicBezTo>
                    <a:pt x="729361" y="1125855"/>
                    <a:pt x="990092" y="1540256"/>
                    <a:pt x="637159" y="2095246"/>
                  </a:cubicBezTo>
                  <a:lnTo>
                    <a:pt x="638175" y="2094865"/>
                  </a:lnTo>
                  <a:cubicBezTo>
                    <a:pt x="434594" y="2413635"/>
                    <a:pt x="507238" y="2840228"/>
                    <a:pt x="814578" y="3071368"/>
                  </a:cubicBezTo>
                  <a:cubicBezTo>
                    <a:pt x="1131316" y="3309620"/>
                    <a:pt x="1578229" y="3250692"/>
                    <a:pt x="1823974" y="2943225"/>
                  </a:cubicBezTo>
                  <a:lnTo>
                    <a:pt x="1823974" y="2944495"/>
                  </a:lnTo>
                  <a:cubicBezTo>
                    <a:pt x="2235327" y="2431288"/>
                    <a:pt x="2874518" y="2481453"/>
                    <a:pt x="3229610" y="2871978"/>
                  </a:cubicBezTo>
                  <a:lnTo>
                    <a:pt x="3229610" y="2870962"/>
                  </a:lnTo>
                  <a:cubicBezTo>
                    <a:pt x="3254121" y="2897886"/>
                    <a:pt x="3280791" y="2923413"/>
                    <a:pt x="3311017" y="2946019"/>
                  </a:cubicBezTo>
                  <a:cubicBezTo>
                    <a:pt x="3569843" y="3140710"/>
                    <a:pt x="3937508" y="3088640"/>
                    <a:pt x="4132199" y="2829814"/>
                  </a:cubicBezTo>
                  <a:cubicBezTo>
                    <a:pt x="4326890" y="2570988"/>
                    <a:pt x="4274820" y="2203323"/>
                    <a:pt x="4015994" y="2008632"/>
                  </a:cubicBezTo>
                  <a:cubicBezTo>
                    <a:pt x="3769741" y="1823466"/>
                    <a:pt x="3426968" y="1863852"/>
                    <a:pt x="3226308" y="2090674"/>
                  </a:cubicBezTo>
                </a:path>
              </a:pathLst>
            </a:custGeom>
            <a:solidFill>
              <a:srgbClr val="4576FF"/>
            </a:solidFill>
          </p:spPr>
        </p:sp>
      </p:grpSp>
      <p:sp>
        <p:nvSpPr>
          <p:cNvPr id="12" name="Freeform 12"/>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8795671"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4" name="TextBox 14"/>
          <p:cNvSpPr txBox="1"/>
          <p:nvPr/>
        </p:nvSpPr>
        <p:spPr>
          <a:xfrm>
            <a:off x="8795690"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5" name="TextBox 15"/>
          <p:cNvSpPr txBox="1"/>
          <p:nvPr/>
        </p:nvSpPr>
        <p:spPr>
          <a:xfrm>
            <a:off x="2731989" y="9230868"/>
            <a:ext cx="1313269" cy="456305"/>
          </a:xfrm>
          <a:prstGeom prst="rect">
            <a:avLst/>
          </a:prstGeom>
        </p:spPr>
        <p:txBody>
          <a:bodyPr lIns="0" tIns="0" rIns="0" bIns="0" rtlCol="0" anchor="t">
            <a:spAutoFit/>
          </a:bodyPr>
          <a:lstStyle/>
          <a:p>
            <a:pPr algn="l">
              <a:lnSpc>
                <a:spcPts val="1721"/>
              </a:lnSpc>
            </a:pPr>
            <a:r>
              <a:rPr lang="en-US" sz="1434" spc="28">
                <a:solidFill>
                  <a:srgbClr val="FFFFFF"/>
                </a:solidFill>
                <a:latin typeface="Geomanist 2 Light"/>
                <a:ea typeface="Geomanist 2 Light"/>
                <a:cs typeface="Geomanist 2 Light"/>
                <a:sym typeface="Geomanist 2 Light"/>
              </a:rPr>
              <a:t>Seminário de Pós-Graduação</a:t>
            </a:r>
          </a:p>
        </p:txBody>
      </p:sp>
      <p:sp>
        <p:nvSpPr>
          <p:cNvPr id="16" name="TextBox 16"/>
          <p:cNvSpPr txBox="1"/>
          <p:nvPr/>
        </p:nvSpPr>
        <p:spPr>
          <a:xfrm>
            <a:off x="602590" y="8438550"/>
            <a:ext cx="2071145" cy="1366015"/>
          </a:xfrm>
          <a:prstGeom prst="rect">
            <a:avLst/>
          </a:prstGeom>
        </p:spPr>
        <p:txBody>
          <a:bodyPr lIns="0" tIns="0" rIns="0" bIns="0" rtlCol="0" anchor="t">
            <a:spAutoFit/>
          </a:bodyPr>
          <a:lstStyle/>
          <a:p>
            <a:pPr algn="l">
              <a:lnSpc>
                <a:spcPts val="11609"/>
              </a:lnSpc>
            </a:pPr>
            <a:r>
              <a:rPr lang="en-US" sz="8000" b="1" dirty="0">
                <a:solidFill>
                  <a:srgbClr val="FFFFFF"/>
                </a:solidFill>
                <a:latin typeface="Avenir Ultra-Bold"/>
                <a:ea typeface="Avenir Ultra-Bold"/>
                <a:cs typeface="Avenir Ultra-Bold"/>
                <a:sym typeface="Avenir Ultra-Bold"/>
              </a:rPr>
              <a:t>SPG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8512245"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4576FF"/>
            </a:solidFill>
          </p:spPr>
        </p:sp>
      </p:grpSp>
      <p:grpSp>
        <p:nvGrpSpPr>
          <p:cNvPr id="5" name="Group 5"/>
          <p:cNvGrpSpPr/>
          <p:nvPr/>
        </p:nvGrpSpPr>
        <p:grpSpPr>
          <a:xfrm>
            <a:off x="0" y="0"/>
            <a:ext cx="9122064" cy="10287000"/>
            <a:chOff x="0" y="0"/>
            <a:chExt cx="12162752" cy="13716000"/>
          </a:xfrm>
        </p:grpSpPr>
        <p:sp>
          <p:nvSpPr>
            <p:cNvPr id="6" name="Freeform 6"/>
            <p:cNvSpPr/>
            <p:nvPr/>
          </p:nvSpPr>
          <p:spPr>
            <a:xfrm>
              <a:off x="0" y="0"/>
              <a:ext cx="12277090" cy="13715873"/>
            </a:xfrm>
            <a:custGeom>
              <a:avLst/>
              <a:gdLst/>
              <a:ahLst/>
              <a:cxnLst/>
              <a:rect l="l" t="t" r="r" b="b"/>
              <a:pathLst>
                <a:path w="12277090" h="13715873">
                  <a:moveTo>
                    <a:pt x="4007866" y="0"/>
                  </a:moveTo>
                  <a:cubicBezTo>
                    <a:pt x="4030472" y="159258"/>
                    <a:pt x="4054221" y="319532"/>
                    <a:pt x="4077462" y="480822"/>
                  </a:cubicBezTo>
                  <a:cubicBezTo>
                    <a:pt x="4384675" y="2617089"/>
                    <a:pt x="2584958" y="3307842"/>
                    <a:pt x="796925" y="3307842"/>
                  </a:cubicBezTo>
                  <a:cubicBezTo>
                    <a:pt x="709549" y="3307842"/>
                    <a:pt x="622300" y="3306191"/>
                    <a:pt x="535178" y="3303016"/>
                  </a:cubicBezTo>
                  <a:cubicBezTo>
                    <a:pt x="358267" y="3296539"/>
                    <a:pt x="179451" y="3289681"/>
                    <a:pt x="0" y="3286252"/>
                  </a:cubicBezTo>
                  <a:lnTo>
                    <a:pt x="0" y="10506583"/>
                  </a:lnTo>
                  <a:cubicBezTo>
                    <a:pt x="521462" y="10752327"/>
                    <a:pt x="1062101" y="10965180"/>
                    <a:pt x="1595628" y="11163808"/>
                  </a:cubicBezTo>
                  <a:cubicBezTo>
                    <a:pt x="3250438" y="11779885"/>
                    <a:pt x="4997069" y="12373864"/>
                    <a:pt x="6218682" y="13648817"/>
                  </a:cubicBezTo>
                  <a:cubicBezTo>
                    <a:pt x="6239891" y="13670914"/>
                    <a:pt x="6260973" y="13693394"/>
                    <a:pt x="6281928" y="13715873"/>
                  </a:cubicBezTo>
                  <a:lnTo>
                    <a:pt x="11900408" y="13715873"/>
                  </a:lnTo>
                  <a:cubicBezTo>
                    <a:pt x="12206477" y="12857734"/>
                    <a:pt x="12277089" y="11894312"/>
                    <a:pt x="11936984" y="11087608"/>
                  </a:cubicBezTo>
                  <a:cubicBezTo>
                    <a:pt x="11475338" y="9992487"/>
                    <a:pt x="11005565" y="9158224"/>
                    <a:pt x="10094722" y="8394700"/>
                  </a:cubicBezTo>
                  <a:cubicBezTo>
                    <a:pt x="9093962" y="7555865"/>
                    <a:pt x="7910702" y="6747002"/>
                    <a:pt x="7578089" y="5484368"/>
                  </a:cubicBezTo>
                  <a:cubicBezTo>
                    <a:pt x="7188327" y="4004056"/>
                    <a:pt x="8120253" y="2536825"/>
                    <a:pt x="8941181" y="1244600"/>
                  </a:cubicBezTo>
                  <a:cubicBezTo>
                    <a:pt x="9188704" y="854964"/>
                    <a:pt x="9367648" y="434594"/>
                    <a:pt x="9477883" y="0"/>
                  </a:cubicBezTo>
                  <a:close/>
                </a:path>
              </a:pathLst>
            </a:custGeom>
            <a:blipFill>
              <a:blip r:embed="rId3"/>
              <a:stretch>
                <a:fillRect l="-70613" t="-50975" r="-127174" b="-25303"/>
              </a:stretch>
            </a:blipFill>
          </p:spPr>
        </p:sp>
      </p:grpSp>
      <p:grpSp>
        <p:nvGrpSpPr>
          <p:cNvPr id="7" name="Group 7"/>
          <p:cNvGrpSpPr>
            <a:grpSpLocks noChangeAspect="1"/>
          </p:cNvGrpSpPr>
          <p:nvPr/>
        </p:nvGrpSpPr>
        <p:grpSpPr>
          <a:xfrm>
            <a:off x="-47625" y="-47625"/>
            <a:ext cx="3764623" cy="3606308"/>
            <a:chOff x="0" y="0"/>
            <a:chExt cx="5019497" cy="4808410"/>
          </a:xfrm>
        </p:grpSpPr>
        <p:sp>
          <p:nvSpPr>
            <p:cNvPr id="8" name="Freeform 8"/>
            <p:cNvSpPr/>
            <p:nvPr/>
          </p:nvSpPr>
          <p:spPr>
            <a:xfrm>
              <a:off x="210439" y="63500"/>
              <a:ext cx="2120392" cy="1801495"/>
            </a:xfrm>
            <a:custGeom>
              <a:avLst/>
              <a:gdLst/>
              <a:ahLst/>
              <a:cxnLst/>
              <a:rect l="l" t="t" r="r" b="b"/>
              <a:pathLst>
                <a:path w="2120392" h="1801495">
                  <a:moveTo>
                    <a:pt x="673354" y="0"/>
                  </a:moveTo>
                  <a:cubicBezTo>
                    <a:pt x="601853" y="32258"/>
                    <a:pt x="533146" y="74041"/>
                    <a:pt x="469265" y="125476"/>
                  </a:cubicBezTo>
                  <a:cubicBezTo>
                    <a:pt x="64008" y="451866"/>
                    <a:pt x="0" y="1044956"/>
                    <a:pt x="326263" y="1450213"/>
                  </a:cubicBezTo>
                  <a:cubicBezTo>
                    <a:pt x="512445" y="1681353"/>
                    <a:pt x="785368" y="1801495"/>
                    <a:pt x="1060704" y="1801495"/>
                  </a:cubicBezTo>
                  <a:cubicBezTo>
                    <a:pt x="1268095" y="1801495"/>
                    <a:pt x="1476883" y="1733296"/>
                    <a:pt x="1651000" y="1593088"/>
                  </a:cubicBezTo>
                  <a:cubicBezTo>
                    <a:pt x="2056384" y="1266698"/>
                    <a:pt x="2120392" y="673608"/>
                    <a:pt x="1794002" y="268351"/>
                  </a:cubicBezTo>
                  <a:cubicBezTo>
                    <a:pt x="1697736" y="148844"/>
                    <a:pt x="1578102" y="58928"/>
                    <a:pt x="1446911" y="0"/>
                  </a:cubicBezTo>
                  <a:close/>
                </a:path>
              </a:pathLst>
            </a:custGeom>
            <a:solidFill>
              <a:srgbClr val="4576FF"/>
            </a:solidFill>
          </p:spPr>
        </p:sp>
        <p:sp>
          <p:nvSpPr>
            <p:cNvPr id="9" name="Freeform 9"/>
            <p:cNvSpPr/>
            <p:nvPr/>
          </p:nvSpPr>
          <p:spPr>
            <a:xfrm>
              <a:off x="3701034" y="951738"/>
              <a:ext cx="1328928" cy="1329055"/>
            </a:xfrm>
            <a:custGeom>
              <a:avLst/>
              <a:gdLst/>
              <a:ahLst/>
              <a:cxnLst/>
              <a:rect l="l" t="t" r="r" b="b"/>
              <a:pathLst>
                <a:path w="1328928" h="1329055">
                  <a:moveTo>
                    <a:pt x="204470" y="1034923"/>
                  </a:moveTo>
                  <a:cubicBezTo>
                    <a:pt x="409067" y="1288923"/>
                    <a:pt x="780796" y="1329055"/>
                    <a:pt x="1034796" y="1124458"/>
                  </a:cubicBezTo>
                  <a:cubicBezTo>
                    <a:pt x="1288796" y="919861"/>
                    <a:pt x="1328928" y="548132"/>
                    <a:pt x="1124458" y="294132"/>
                  </a:cubicBezTo>
                  <a:cubicBezTo>
                    <a:pt x="919988" y="40132"/>
                    <a:pt x="548132" y="0"/>
                    <a:pt x="294132" y="204470"/>
                  </a:cubicBezTo>
                  <a:cubicBezTo>
                    <a:pt x="40132" y="408940"/>
                    <a:pt x="0" y="780796"/>
                    <a:pt x="204597" y="1034796"/>
                  </a:cubicBezTo>
                </a:path>
              </a:pathLst>
            </a:custGeom>
            <a:solidFill>
              <a:srgbClr val="4576FF"/>
            </a:solidFill>
          </p:spPr>
        </p:sp>
        <p:sp>
          <p:nvSpPr>
            <p:cNvPr id="10" name="Freeform 10"/>
            <p:cNvSpPr/>
            <p:nvPr/>
          </p:nvSpPr>
          <p:spPr>
            <a:xfrm>
              <a:off x="590169" y="3489833"/>
              <a:ext cx="1328928" cy="1329055"/>
            </a:xfrm>
            <a:custGeom>
              <a:avLst/>
              <a:gdLst/>
              <a:ahLst/>
              <a:cxnLst/>
              <a:rect l="l" t="t" r="r" b="b"/>
              <a:pathLst>
                <a:path w="1328928" h="1329055">
                  <a:moveTo>
                    <a:pt x="1124458" y="294132"/>
                  </a:moveTo>
                  <a:cubicBezTo>
                    <a:pt x="919988" y="40132"/>
                    <a:pt x="548132" y="0"/>
                    <a:pt x="294132" y="204597"/>
                  </a:cubicBezTo>
                  <a:cubicBezTo>
                    <a:pt x="40132" y="409195"/>
                    <a:pt x="0" y="780923"/>
                    <a:pt x="204470" y="1034923"/>
                  </a:cubicBezTo>
                  <a:cubicBezTo>
                    <a:pt x="408940" y="1288923"/>
                    <a:pt x="780796" y="1329055"/>
                    <a:pt x="1034796" y="1124585"/>
                  </a:cubicBezTo>
                  <a:cubicBezTo>
                    <a:pt x="1288796" y="920115"/>
                    <a:pt x="1328928" y="548259"/>
                    <a:pt x="1124458" y="294259"/>
                  </a:cubicBezTo>
                </a:path>
              </a:pathLst>
            </a:custGeom>
            <a:solidFill>
              <a:srgbClr val="4576FF"/>
            </a:solidFill>
          </p:spPr>
        </p:sp>
        <p:sp>
          <p:nvSpPr>
            <p:cNvPr id="11" name="Freeform 11"/>
            <p:cNvSpPr/>
            <p:nvPr/>
          </p:nvSpPr>
          <p:spPr>
            <a:xfrm>
              <a:off x="63500" y="63373"/>
              <a:ext cx="3998595" cy="3548126"/>
            </a:xfrm>
            <a:custGeom>
              <a:avLst/>
              <a:gdLst/>
              <a:ahLst/>
              <a:cxnLst/>
              <a:rect l="l" t="t" r="r" b="b"/>
              <a:pathLst>
                <a:path w="3998595" h="3548126">
                  <a:moveTo>
                    <a:pt x="2658745" y="127"/>
                  </a:moveTo>
                  <a:cubicBezTo>
                    <a:pt x="2676271" y="38989"/>
                    <a:pt x="2697353" y="76835"/>
                    <a:pt x="2722118" y="113030"/>
                  </a:cubicBezTo>
                  <a:lnTo>
                    <a:pt x="2717038" y="111760"/>
                  </a:lnTo>
                  <a:lnTo>
                    <a:pt x="2717038" y="111760"/>
                  </a:lnTo>
                  <a:cubicBezTo>
                    <a:pt x="3086862" y="660400"/>
                    <a:pt x="2957576" y="1453769"/>
                    <a:pt x="2210308" y="1802003"/>
                  </a:cubicBezTo>
                  <a:lnTo>
                    <a:pt x="2211705" y="1802384"/>
                  </a:lnTo>
                  <a:cubicBezTo>
                    <a:pt x="2145665" y="1833118"/>
                    <a:pt x="2081911" y="1871218"/>
                    <a:pt x="2022729" y="1918970"/>
                  </a:cubicBezTo>
                  <a:cubicBezTo>
                    <a:pt x="1936623" y="1988312"/>
                    <a:pt x="1867281" y="2070481"/>
                    <a:pt x="1813433" y="2160016"/>
                  </a:cubicBezTo>
                  <a:lnTo>
                    <a:pt x="1813306" y="2158619"/>
                  </a:lnTo>
                  <a:cubicBezTo>
                    <a:pt x="1574673" y="2553335"/>
                    <a:pt x="1278509" y="2707894"/>
                    <a:pt x="993140" y="2707894"/>
                  </a:cubicBezTo>
                  <a:cubicBezTo>
                    <a:pt x="768477" y="2707894"/>
                    <a:pt x="550545" y="2612009"/>
                    <a:pt x="372745" y="2462149"/>
                  </a:cubicBezTo>
                  <a:lnTo>
                    <a:pt x="372872" y="2462911"/>
                  </a:lnTo>
                  <a:cubicBezTo>
                    <a:pt x="266573" y="2372995"/>
                    <a:pt x="134112" y="2325751"/>
                    <a:pt x="254" y="2324227"/>
                  </a:cubicBezTo>
                  <a:lnTo>
                    <a:pt x="0" y="2324227"/>
                  </a:lnTo>
                  <a:lnTo>
                    <a:pt x="0" y="3496818"/>
                  </a:lnTo>
                  <a:cubicBezTo>
                    <a:pt x="127381" y="3495675"/>
                    <a:pt x="255270" y="3453257"/>
                    <a:pt x="362204" y="3367151"/>
                  </a:cubicBezTo>
                  <a:cubicBezTo>
                    <a:pt x="399415" y="3337179"/>
                    <a:pt x="430530" y="3302762"/>
                    <a:pt x="458470" y="3266440"/>
                  </a:cubicBezTo>
                  <a:lnTo>
                    <a:pt x="458724" y="3268726"/>
                  </a:lnTo>
                  <a:cubicBezTo>
                    <a:pt x="635127" y="3040126"/>
                    <a:pt x="889762" y="2879852"/>
                    <a:pt x="1177036" y="2879852"/>
                  </a:cubicBezTo>
                  <a:cubicBezTo>
                    <a:pt x="1414780" y="2879852"/>
                    <a:pt x="1674622" y="2989580"/>
                    <a:pt x="1930908" y="3261106"/>
                  </a:cubicBezTo>
                  <a:lnTo>
                    <a:pt x="1930781" y="3259709"/>
                  </a:lnTo>
                  <a:lnTo>
                    <a:pt x="1930781" y="3259709"/>
                  </a:lnTo>
                  <a:cubicBezTo>
                    <a:pt x="2109216" y="3449701"/>
                    <a:pt x="2353056" y="3548126"/>
                    <a:pt x="2598801" y="3548126"/>
                  </a:cubicBezTo>
                  <a:cubicBezTo>
                    <a:pt x="2800096" y="3548126"/>
                    <a:pt x="3002661" y="3481959"/>
                    <a:pt x="3171825" y="3345815"/>
                  </a:cubicBezTo>
                  <a:cubicBezTo>
                    <a:pt x="3558794" y="3034157"/>
                    <a:pt x="3624834" y="2472944"/>
                    <a:pt x="3326765" y="2079625"/>
                  </a:cubicBezTo>
                  <a:lnTo>
                    <a:pt x="3326765" y="2079625"/>
                  </a:lnTo>
                  <a:lnTo>
                    <a:pt x="3328289" y="2080006"/>
                  </a:lnTo>
                  <a:cubicBezTo>
                    <a:pt x="2831338" y="1422146"/>
                    <a:pt x="3089021" y="660781"/>
                    <a:pt x="3672840" y="349377"/>
                  </a:cubicBezTo>
                  <a:lnTo>
                    <a:pt x="3671697" y="349123"/>
                  </a:lnTo>
                  <a:cubicBezTo>
                    <a:pt x="3711956" y="327660"/>
                    <a:pt x="3751199" y="303022"/>
                    <a:pt x="3788029" y="273304"/>
                  </a:cubicBezTo>
                  <a:cubicBezTo>
                    <a:pt x="3882136" y="197485"/>
                    <a:pt x="3952748" y="103251"/>
                    <a:pt x="3998595" y="0"/>
                  </a:cubicBezTo>
                  <a:close/>
                </a:path>
              </a:pathLst>
            </a:custGeom>
            <a:solidFill>
              <a:srgbClr val="4576FF"/>
            </a:solidFill>
          </p:spPr>
        </p:sp>
      </p:grpSp>
      <p:sp>
        <p:nvSpPr>
          <p:cNvPr id="12" name="Freeform 12"/>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8795680" y="484869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4" name="TextBox 14"/>
          <p:cNvSpPr txBox="1"/>
          <p:nvPr/>
        </p:nvSpPr>
        <p:spPr>
          <a:xfrm>
            <a:off x="8795699" y="380763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5" name="TextBox 15"/>
          <p:cNvSpPr txBox="1"/>
          <p:nvPr/>
        </p:nvSpPr>
        <p:spPr>
          <a:xfrm>
            <a:off x="2731989" y="9230868"/>
            <a:ext cx="1313269" cy="456305"/>
          </a:xfrm>
          <a:prstGeom prst="rect">
            <a:avLst/>
          </a:prstGeom>
        </p:spPr>
        <p:txBody>
          <a:bodyPr lIns="0" tIns="0" rIns="0" bIns="0" rtlCol="0" anchor="t">
            <a:spAutoFit/>
          </a:bodyPr>
          <a:lstStyle/>
          <a:p>
            <a:pPr algn="l">
              <a:lnSpc>
                <a:spcPts val="1721"/>
              </a:lnSpc>
            </a:pPr>
            <a:r>
              <a:rPr lang="en-US" sz="1434" spc="28">
                <a:solidFill>
                  <a:srgbClr val="FFFFFF"/>
                </a:solidFill>
                <a:latin typeface="Geomanist 2 Light"/>
                <a:ea typeface="Geomanist 2 Light"/>
                <a:cs typeface="Geomanist 2 Light"/>
                <a:sym typeface="Geomanist 2 Light"/>
              </a:rPr>
              <a:t>Seminário de Pós-Graduação</a:t>
            </a:r>
          </a:p>
        </p:txBody>
      </p:sp>
      <p:sp>
        <p:nvSpPr>
          <p:cNvPr id="16" name="TextBox 16"/>
          <p:cNvSpPr txBox="1"/>
          <p:nvPr/>
        </p:nvSpPr>
        <p:spPr>
          <a:xfrm>
            <a:off x="602590" y="8438550"/>
            <a:ext cx="2071145" cy="1366015"/>
          </a:xfrm>
          <a:prstGeom prst="rect">
            <a:avLst/>
          </a:prstGeom>
        </p:spPr>
        <p:txBody>
          <a:bodyPr lIns="0" tIns="0" rIns="0" bIns="0" rtlCol="0" anchor="t">
            <a:spAutoFit/>
          </a:bodyPr>
          <a:lstStyle/>
          <a:p>
            <a:pPr algn="l">
              <a:lnSpc>
                <a:spcPts val="11609"/>
              </a:lnSpc>
            </a:pPr>
            <a:r>
              <a:rPr lang="en-US" sz="8000" b="1" dirty="0">
                <a:solidFill>
                  <a:srgbClr val="FFFFFF"/>
                </a:solidFill>
                <a:latin typeface="Avenir Ultra-Bold"/>
                <a:ea typeface="Avenir Ultra-Bold"/>
                <a:cs typeface="Avenir Ultra-Bold"/>
                <a:sym typeface="Avenir Ultra-Bold"/>
              </a:rPr>
              <a:t>SPG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5319151"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4576FF"/>
            </a:solidFill>
          </p:spPr>
        </p:sp>
      </p:grpSp>
      <p:grpSp>
        <p:nvGrpSpPr>
          <p:cNvPr id="5" name="Group 5"/>
          <p:cNvGrpSpPr>
            <a:grpSpLocks noChangeAspect="1"/>
          </p:cNvGrpSpPr>
          <p:nvPr/>
        </p:nvGrpSpPr>
        <p:grpSpPr>
          <a:xfrm>
            <a:off x="12644980" y="-47625"/>
            <a:ext cx="5690645" cy="4697425"/>
            <a:chOff x="0" y="0"/>
            <a:chExt cx="7587526" cy="6263234"/>
          </a:xfrm>
        </p:grpSpPr>
        <p:sp>
          <p:nvSpPr>
            <p:cNvPr id="6" name="Freeform 6"/>
            <p:cNvSpPr/>
            <p:nvPr/>
          </p:nvSpPr>
          <p:spPr>
            <a:xfrm>
              <a:off x="3523361" y="85217"/>
              <a:ext cx="2771267" cy="2449957"/>
            </a:xfrm>
            <a:custGeom>
              <a:avLst/>
              <a:gdLst/>
              <a:ahLst/>
              <a:cxnLst/>
              <a:rect l="l" t="t" r="r" b="b"/>
              <a:pathLst>
                <a:path w="2771267" h="2449957">
                  <a:moveTo>
                    <a:pt x="1386586" y="0"/>
                  </a:moveTo>
                  <a:cubicBezTo>
                    <a:pt x="1014730" y="0"/>
                    <a:pt x="647446" y="168656"/>
                    <a:pt x="406654" y="488696"/>
                  </a:cubicBezTo>
                  <a:cubicBezTo>
                    <a:pt x="0" y="1029335"/>
                    <a:pt x="108712" y="1797304"/>
                    <a:pt x="649351" y="2203958"/>
                  </a:cubicBezTo>
                  <a:cubicBezTo>
                    <a:pt x="869950" y="2369820"/>
                    <a:pt x="1128395" y="2449957"/>
                    <a:pt x="1384681" y="2449957"/>
                  </a:cubicBezTo>
                  <a:cubicBezTo>
                    <a:pt x="1756537" y="2449957"/>
                    <a:pt x="2123821" y="2281301"/>
                    <a:pt x="2364613" y="1961261"/>
                  </a:cubicBezTo>
                  <a:cubicBezTo>
                    <a:pt x="2771267" y="1420622"/>
                    <a:pt x="2662555" y="652653"/>
                    <a:pt x="2121916" y="245999"/>
                  </a:cubicBezTo>
                  <a:cubicBezTo>
                    <a:pt x="1901317" y="80137"/>
                    <a:pt x="1642872" y="0"/>
                    <a:pt x="1386586" y="0"/>
                  </a:cubicBezTo>
                  <a:close/>
                </a:path>
              </a:pathLst>
            </a:custGeom>
            <a:solidFill>
              <a:srgbClr val="4576FF"/>
            </a:solidFill>
          </p:spPr>
        </p:sp>
        <p:sp>
          <p:nvSpPr>
            <p:cNvPr id="7" name="Freeform 7"/>
            <p:cNvSpPr/>
            <p:nvPr/>
          </p:nvSpPr>
          <p:spPr>
            <a:xfrm>
              <a:off x="4154551" y="4563491"/>
              <a:ext cx="1736979" cy="1736978"/>
            </a:xfrm>
            <a:custGeom>
              <a:avLst/>
              <a:gdLst/>
              <a:ahLst/>
              <a:cxnLst/>
              <a:rect l="l" t="t" r="r" b="b"/>
              <a:pathLst>
                <a:path w="1736979" h="1736978">
                  <a:moveTo>
                    <a:pt x="254889" y="407035"/>
                  </a:moveTo>
                  <a:cubicBezTo>
                    <a:pt x="0" y="745871"/>
                    <a:pt x="68199" y="1227201"/>
                    <a:pt x="407035" y="1482090"/>
                  </a:cubicBezTo>
                  <a:cubicBezTo>
                    <a:pt x="745872" y="1736979"/>
                    <a:pt x="1227201" y="1668780"/>
                    <a:pt x="1482090" y="1329944"/>
                  </a:cubicBezTo>
                  <a:cubicBezTo>
                    <a:pt x="1736979" y="991108"/>
                    <a:pt x="1668907" y="509778"/>
                    <a:pt x="1329944" y="254889"/>
                  </a:cubicBezTo>
                  <a:cubicBezTo>
                    <a:pt x="990981" y="0"/>
                    <a:pt x="509778" y="68199"/>
                    <a:pt x="254889" y="407035"/>
                  </a:cubicBezTo>
                </a:path>
              </a:pathLst>
            </a:custGeom>
            <a:solidFill>
              <a:srgbClr val="4576FF"/>
            </a:solidFill>
          </p:spPr>
        </p:sp>
        <p:sp>
          <p:nvSpPr>
            <p:cNvPr id="8" name="Freeform 8"/>
            <p:cNvSpPr/>
            <p:nvPr/>
          </p:nvSpPr>
          <p:spPr>
            <a:xfrm>
              <a:off x="-37211" y="1453134"/>
              <a:ext cx="1736979" cy="1736979"/>
            </a:xfrm>
            <a:custGeom>
              <a:avLst/>
              <a:gdLst/>
              <a:ahLst/>
              <a:cxnLst/>
              <a:rect l="l" t="t" r="r" b="b"/>
              <a:pathLst>
                <a:path w="1736979" h="1736979">
                  <a:moveTo>
                    <a:pt x="1482090" y="1329944"/>
                  </a:moveTo>
                  <a:cubicBezTo>
                    <a:pt x="1736979" y="991108"/>
                    <a:pt x="1668780" y="509778"/>
                    <a:pt x="1329944" y="254889"/>
                  </a:cubicBezTo>
                  <a:cubicBezTo>
                    <a:pt x="991108" y="0"/>
                    <a:pt x="509778" y="68199"/>
                    <a:pt x="254889" y="407035"/>
                  </a:cubicBezTo>
                  <a:cubicBezTo>
                    <a:pt x="0" y="745871"/>
                    <a:pt x="68199" y="1227201"/>
                    <a:pt x="407035" y="1482090"/>
                  </a:cubicBezTo>
                  <a:cubicBezTo>
                    <a:pt x="745871" y="1736979"/>
                    <a:pt x="1227201" y="1668907"/>
                    <a:pt x="1482090" y="1329944"/>
                  </a:cubicBezTo>
                </a:path>
              </a:pathLst>
            </a:custGeom>
            <a:solidFill>
              <a:srgbClr val="4576FF"/>
            </a:solidFill>
          </p:spPr>
        </p:sp>
        <p:sp>
          <p:nvSpPr>
            <p:cNvPr id="9" name="Freeform 9"/>
            <p:cNvSpPr/>
            <p:nvPr/>
          </p:nvSpPr>
          <p:spPr>
            <a:xfrm>
              <a:off x="1087628" y="63500"/>
              <a:ext cx="6436487" cy="4755134"/>
            </a:xfrm>
            <a:custGeom>
              <a:avLst/>
              <a:gdLst/>
              <a:ahLst/>
              <a:cxnLst/>
              <a:rect l="l" t="t" r="r" b="b"/>
              <a:pathLst>
                <a:path w="6436487" h="4755134">
                  <a:moveTo>
                    <a:pt x="184531" y="0"/>
                  </a:moveTo>
                  <a:cubicBezTo>
                    <a:pt x="0" y="328041"/>
                    <a:pt x="82296" y="749935"/>
                    <a:pt x="391287" y="982345"/>
                  </a:cubicBezTo>
                  <a:cubicBezTo>
                    <a:pt x="440944" y="1019683"/>
                    <a:pt x="494284" y="1047877"/>
                    <a:pt x="548894" y="1071499"/>
                  </a:cubicBezTo>
                  <a:lnTo>
                    <a:pt x="546100" y="1072515"/>
                  </a:lnTo>
                  <a:cubicBezTo>
                    <a:pt x="1175639" y="1345565"/>
                    <a:pt x="1600581" y="2020824"/>
                    <a:pt x="1025525" y="2925445"/>
                  </a:cubicBezTo>
                  <a:lnTo>
                    <a:pt x="1027176" y="2924810"/>
                  </a:lnTo>
                  <a:lnTo>
                    <a:pt x="1027176" y="2924810"/>
                  </a:lnTo>
                  <a:cubicBezTo>
                    <a:pt x="695325" y="3444367"/>
                    <a:pt x="813816" y="4139565"/>
                    <a:pt x="1314704" y="4516247"/>
                  </a:cubicBezTo>
                  <a:cubicBezTo>
                    <a:pt x="1528953" y="4677410"/>
                    <a:pt x="1779651" y="4755134"/>
                    <a:pt x="2028444" y="4755134"/>
                  </a:cubicBezTo>
                  <a:cubicBezTo>
                    <a:pt x="2379091" y="4755134"/>
                    <a:pt x="2725674" y="4600575"/>
                    <a:pt x="2959989" y="4307332"/>
                  </a:cubicBezTo>
                  <a:lnTo>
                    <a:pt x="2959989" y="4309364"/>
                  </a:lnTo>
                  <a:cubicBezTo>
                    <a:pt x="3299333" y="3885946"/>
                    <a:pt x="3733927" y="3697859"/>
                    <a:pt x="4155440" y="3697859"/>
                  </a:cubicBezTo>
                  <a:cubicBezTo>
                    <a:pt x="4566539" y="3697859"/>
                    <a:pt x="4965192" y="3876802"/>
                    <a:pt x="5251069" y="4191127"/>
                  </a:cubicBezTo>
                  <a:lnTo>
                    <a:pt x="5251069" y="4189603"/>
                  </a:lnTo>
                  <a:lnTo>
                    <a:pt x="5251069" y="4189603"/>
                  </a:lnTo>
                  <a:cubicBezTo>
                    <a:pt x="5290947" y="4233545"/>
                    <a:pt x="5334508" y="4275074"/>
                    <a:pt x="5383784" y="4312031"/>
                  </a:cubicBezTo>
                  <a:cubicBezTo>
                    <a:pt x="5555869" y="4441444"/>
                    <a:pt x="5757545" y="4504055"/>
                    <a:pt x="5957570" y="4504055"/>
                  </a:cubicBezTo>
                  <a:cubicBezTo>
                    <a:pt x="6124448" y="4504055"/>
                    <a:pt x="6290056" y="4460494"/>
                    <a:pt x="6436487" y="4376039"/>
                  </a:cubicBezTo>
                  <a:lnTo>
                    <a:pt x="6436487" y="4376039"/>
                  </a:lnTo>
                  <a:lnTo>
                    <a:pt x="6436487" y="2720340"/>
                  </a:lnTo>
                  <a:lnTo>
                    <a:pt x="6436487" y="2720340"/>
                  </a:lnTo>
                  <a:cubicBezTo>
                    <a:pt x="6288913" y="2634996"/>
                    <a:pt x="6125972" y="2593721"/>
                    <a:pt x="5964047" y="2593721"/>
                  </a:cubicBezTo>
                  <a:cubicBezTo>
                    <a:pt x="5697347" y="2593721"/>
                    <a:pt x="5433441" y="2705735"/>
                    <a:pt x="5245862" y="2917825"/>
                  </a:cubicBezTo>
                  <a:lnTo>
                    <a:pt x="5245862" y="2910967"/>
                  </a:lnTo>
                  <a:cubicBezTo>
                    <a:pt x="4959985" y="3230626"/>
                    <a:pt x="4557903" y="3413379"/>
                    <a:pt x="4142613" y="3413379"/>
                  </a:cubicBezTo>
                  <a:cubicBezTo>
                    <a:pt x="3724783" y="3413379"/>
                    <a:pt x="3293618" y="3228467"/>
                    <a:pt x="2954020" y="2811780"/>
                  </a:cubicBezTo>
                  <a:lnTo>
                    <a:pt x="2954020" y="2811780"/>
                  </a:lnTo>
                  <a:lnTo>
                    <a:pt x="2954020" y="2813558"/>
                  </a:lnTo>
                  <a:cubicBezTo>
                    <a:pt x="2894203" y="2740152"/>
                    <a:pt x="2825877" y="2671953"/>
                    <a:pt x="2746756" y="2612517"/>
                  </a:cubicBezTo>
                  <a:cubicBezTo>
                    <a:pt x="2631821" y="2526157"/>
                    <a:pt x="2506091" y="2465070"/>
                    <a:pt x="2376043" y="2425700"/>
                  </a:cubicBezTo>
                  <a:lnTo>
                    <a:pt x="2377821" y="2425065"/>
                  </a:lnTo>
                  <a:cubicBezTo>
                    <a:pt x="1352423" y="2112899"/>
                    <a:pt x="1235329" y="1323467"/>
                    <a:pt x="1535430" y="706501"/>
                  </a:cubicBezTo>
                  <a:lnTo>
                    <a:pt x="1535430" y="706501"/>
                  </a:lnTo>
                  <a:lnTo>
                    <a:pt x="1534414" y="706882"/>
                  </a:lnTo>
                  <a:cubicBezTo>
                    <a:pt x="1645412" y="479806"/>
                    <a:pt x="1634871" y="214884"/>
                    <a:pt x="1514729" y="127"/>
                  </a:cubicBezTo>
                  <a:close/>
                </a:path>
              </a:pathLst>
            </a:custGeom>
            <a:solidFill>
              <a:srgbClr val="4576FF"/>
            </a:solidFill>
          </p:spPr>
        </p:sp>
      </p:grpSp>
      <p:sp>
        <p:nvSpPr>
          <p:cNvPr id="10" name="Freeform 10"/>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5602567"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2" name="TextBox 12"/>
          <p:cNvSpPr txBox="1"/>
          <p:nvPr/>
        </p:nvSpPr>
        <p:spPr>
          <a:xfrm>
            <a:off x="5602586"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3" name="TextBox 13"/>
          <p:cNvSpPr txBox="1"/>
          <p:nvPr/>
        </p:nvSpPr>
        <p:spPr>
          <a:xfrm>
            <a:off x="2731989" y="9230868"/>
            <a:ext cx="1313269" cy="456305"/>
          </a:xfrm>
          <a:prstGeom prst="rect">
            <a:avLst/>
          </a:prstGeom>
        </p:spPr>
        <p:txBody>
          <a:bodyPr lIns="0" tIns="0" rIns="0" bIns="0" rtlCol="0" anchor="t">
            <a:spAutoFit/>
          </a:bodyPr>
          <a:lstStyle/>
          <a:p>
            <a:pPr algn="l">
              <a:lnSpc>
                <a:spcPts val="1721"/>
              </a:lnSpc>
            </a:pPr>
            <a:r>
              <a:rPr lang="en-US" sz="1434" spc="28">
                <a:solidFill>
                  <a:srgbClr val="FFFFFF"/>
                </a:solidFill>
                <a:latin typeface="Geomanist 2 Light"/>
                <a:ea typeface="Geomanist 2 Light"/>
                <a:cs typeface="Geomanist 2 Light"/>
                <a:sym typeface="Geomanist 2 Light"/>
              </a:rPr>
              <a:t>Seminário de Pós-Graduação</a:t>
            </a:r>
          </a:p>
        </p:txBody>
      </p:sp>
      <p:sp>
        <p:nvSpPr>
          <p:cNvPr id="14" name="TextBox 14"/>
          <p:cNvSpPr txBox="1"/>
          <p:nvPr/>
        </p:nvSpPr>
        <p:spPr>
          <a:xfrm>
            <a:off x="602590" y="8438550"/>
            <a:ext cx="2071145" cy="1366015"/>
          </a:xfrm>
          <a:prstGeom prst="rect">
            <a:avLst/>
          </a:prstGeom>
        </p:spPr>
        <p:txBody>
          <a:bodyPr lIns="0" tIns="0" rIns="0" bIns="0" rtlCol="0" anchor="t">
            <a:spAutoFit/>
          </a:bodyPr>
          <a:lstStyle/>
          <a:p>
            <a:pPr algn="l">
              <a:lnSpc>
                <a:spcPts val="11609"/>
              </a:lnSpc>
            </a:pPr>
            <a:r>
              <a:rPr lang="en-US" sz="8000" b="1" dirty="0">
                <a:solidFill>
                  <a:srgbClr val="FFFFFF"/>
                </a:solidFill>
                <a:latin typeface="Avenir Ultra-Bold"/>
                <a:ea typeface="Avenir Ultra-Bold"/>
                <a:cs typeface="Avenir Ultra-Bold"/>
                <a:sym typeface="Avenir Ultra-Bold"/>
              </a:rPr>
              <a:t>SPG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7149294" y="4655306"/>
            <a:ext cx="3989413" cy="976389"/>
            <a:chOff x="0" y="0"/>
            <a:chExt cx="5319217" cy="1301852"/>
          </a:xfrm>
        </p:grpSpPr>
        <p:sp>
          <p:nvSpPr>
            <p:cNvPr id="4" name="Freeform 4"/>
            <p:cNvSpPr/>
            <p:nvPr/>
          </p:nvSpPr>
          <p:spPr>
            <a:xfrm>
              <a:off x="-5715" y="0"/>
              <a:ext cx="5324983" cy="1301877"/>
            </a:xfrm>
            <a:custGeom>
              <a:avLst/>
              <a:gdLst/>
              <a:ahLst/>
              <a:cxnLst/>
              <a:rect l="l" t="t" r="r" b="b"/>
              <a:pathLst>
                <a:path w="5324983" h="1301877">
                  <a:moveTo>
                    <a:pt x="5324983" y="1108329"/>
                  </a:moveTo>
                  <a:lnTo>
                    <a:pt x="5324983" y="1105662"/>
                  </a:lnTo>
                  <a:lnTo>
                    <a:pt x="5005070" y="1105662"/>
                  </a:lnTo>
                  <a:lnTo>
                    <a:pt x="5005070" y="971296"/>
                  </a:lnTo>
                  <a:lnTo>
                    <a:pt x="5291582" y="971296"/>
                  </a:lnTo>
                  <a:lnTo>
                    <a:pt x="5291582" y="836930"/>
                  </a:lnTo>
                  <a:lnTo>
                    <a:pt x="5005070" y="836930"/>
                  </a:lnTo>
                  <a:lnTo>
                    <a:pt x="5005070" y="713994"/>
                  </a:lnTo>
                  <a:lnTo>
                    <a:pt x="5308219" y="713994"/>
                  </a:lnTo>
                  <a:lnTo>
                    <a:pt x="5308219" y="579628"/>
                  </a:lnTo>
                  <a:lnTo>
                    <a:pt x="4859655" y="579628"/>
                  </a:lnTo>
                  <a:lnTo>
                    <a:pt x="4859655" y="1239901"/>
                  </a:lnTo>
                  <a:lnTo>
                    <a:pt x="5192141" y="1239901"/>
                  </a:lnTo>
                  <a:cubicBezTo>
                    <a:pt x="5265039" y="1239901"/>
                    <a:pt x="5324094" y="1181100"/>
                    <a:pt x="5324856" y="1108456"/>
                  </a:cubicBezTo>
                  <a:moveTo>
                    <a:pt x="5111496" y="446024"/>
                  </a:moveTo>
                  <a:lnTo>
                    <a:pt x="5307584" y="446024"/>
                  </a:lnTo>
                  <a:lnTo>
                    <a:pt x="5307584" y="408813"/>
                  </a:lnTo>
                  <a:lnTo>
                    <a:pt x="5151374" y="408813"/>
                  </a:lnTo>
                  <a:lnTo>
                    <a:pt x="5151374" y="315468"/>
                  </a:lnTo>
                  <a:lnTo>
                    <a:pt x="5290058" y="315468"/>
                  </a:lnTo>
                  <a:lnTo>
                    <a:pt x="5290058" y="278257"/>
                  </a:lnTo>
                  <a:lnTo>
                    <a:pt x="5151374" y="278257"/>
                  </a:lnTo>
                  <a:lnTo>
                    <a:pt x="5151374" y="191389"/>
                  </a:lnTo>
                  <a:lnTo>
                    <a:pt x="5300472" y="191389"/>
                  </a:lnTo>
                  <a:lnTo>
                    <a:pt x="5300472" y="154432"/>
                  </a:lnTo>
                  <a:lnTo>
                    <a:pt x="5111623" y="154432"/>
                  </a:lnTo>
                  <a:close/>
                  <a:moveTo>
                    <a:pt x="4972050" y="300228"/>
                  </a:moveTo>
                  <a:cubicBezTo>
                    <a:pt x="4972050" y="246253"/>
                    <a:pt x="4942078" y="154432"/>
                    <a:pt x="4818634" y="154432"/>
                  </a:cubicBezTo>
                  <a:lnTo>
                    <a:pt x="4716526" y="154432"/>
                  </a:lnTo>
                  <a:lnTo>
                    <a:pt x="4716526" y="445897"/>
                  </a:lnTo>
                  <a:lnTo>
                    <a:pt x="4811903" y="445897"/>
                  </a:lnTo>
                  <a:cubicBezTo>
                    <a:pt x="4916424" y="445897"/>
                    <a:pt x="4972050" y="374650"/>
                    <a:pt x="4972050" y="300228"/>
                  </a:cubicBezTo>
                  <a:moveTo>
                    <a:pt x="4930140" y="300228"/>
                  </a:moveTo>
                  <a:cubicBezTo>
                    <a:pt x="4930140" y="372237"/>
                    <a:pt x="4872990" y="408940"/>
                    <a:pt x="4806188" y="408940"/>
                  </a:cubicBezTo>
                  <a:lnTo>
                    <a:pt x="4756150" y="408940"/>
                  </a:lnTo>
                  <a:lnTo>
                    <a:pt x="4756150" y="191389"/>
                  </a:lnTo>
                  <a:lnTo>
                    <a:pt x="4815459" y="191389"/>
                  </a:lnTo>
                  <a:cubicBezTo>
                    <a:pt x="4910582" y="191389"/>
                    <a:pt x="4930013" y="263017"/>
                    <a:pt x="4930013" y="300228"/>
                  </a:cubicBezTo>
                  <a:moveTo>
                    <a:pt x="4545457" y="445897"/>
                  </a:moveTo>
                  <a:lnTo>
                    <a:pt x="4591304" y="445897"/>
                  </a:lnTo>
                  <a:lnTo>
                    <a:pt x="4478528" y="154432"/>
                  </a:lnTo>
                  <a:lnTo>
                    <a:pt x="4441317" y="154432"/>
                  </a:lnTo>
                  <a:lnTo>
                    <a:pt x="4326255" y="445897"/>
                  </a:lnTo>
                  <a:lnTo>
                    <a:pt x="4369689" y="445897"/>
                  </a:lnTo>
                  <a:lnTo>
                    <a:pt x="4458716" y="208788"/>
                  </a:lnTo>
                  <a:lnTo>
                    <a:pt x="4459606" y="208788"/>
                  </a:lnTo>
                  <a:close/>
                  <a:moveTo>
                    <a:pt x="4104894" y="1239901"/>
                  </a:moveTo>
                  <a:lnTo>
                    <a:pt x="4270883" y="1239901"/>
                  </a:lnTo>
                  <a:lnTo>
                    <a:pt x="4006977" y="579628"/>
                  </a:lnTo>
                  <a:lnTo>
                    <a:pt x="3890391" y="579628"/>
                  </a:lnTo>
                  <a:lnTo>
                    <a:pt x="3618230" y="1239901"/>
                  </a:lnTo>
                  <a:lnTo>
                    <a:pt x="3774059" y="1239901"/>
                  </a:lnTo>
                  <a:lnTo>
                    <a:pt x="3939921" y="807212"/>
                  </a:lnTo>
                  <a:lnTo>
                    <a:pt x="3941826" y="807212"/>
                  </a:lnTo>
                  <a:close/>
                  <a:moveTo>
                    <a:pt x="4236212" y="300228"/>
                  </a:moveTo>
                  <a:cubicBezTo>
                    <a:pt x="4236212" y="246253"/>
                    <a:pt x="4205986" y="154432"/>
                    <a:pt x="4082542" y="154432"/>
                  </a:cubicBezTo>
                  <a:lnTo>
                    <a:pt x="3980561" y="154432"/>
                  </a:lnTo>
                  <a:lnTo>
                    <a:pt x="3980561" y="445897"/>
                  </a:lnTo>
                  <a:lnTo>
                    <a:pt x="4075938" y="445897"/>
                  </a:lnTo>
                  <a:cubicBezTo>
                    <a:pt x="4180459" y="445897"/>
                    <a:pt x="4236212" y="374650"/>
                    <a:pt x="4236212" y="300228"/>
                  </a:cubicBezTo>
                  <a:moveTo>
                    <a:pt x="4194175" y="300228"/>
                  </a:moveTo>
                  <a:cubicBezTo>
                    <a:pt x="4194175" y="372237"/>
                    <a:pt x="4137152" y="408940"/>
                    <a:pt x="4070223" y="408940"/>
                  </a:cubicBezTo>
                  <a:lnTo>
                    <a:pt x="4020185" y="408940"/>
                  </a:lnTo>
                  <a:lnTo>
                    <a:pt x="4020185" y="191389"/>
                  </a:lnTo>
                  <a:lnTo>
                    <a:pt x="4079621" y="191389"/>
                  </a:lnTo>
                  <a:cubicBezTo>
                    <a:pt x="4174617" y="191389"/>
                    <a:pt x="4194048" y="263017"/>
                    <a:pt x="4194048" y="300228"/>
                  </a:cubicBezTo>
                  <a:moveTo>
                    <a:pt x="3776980" y="445897"/>
                  </a:moveTo>
                  <a:lnTo>
                    <a:pt x="3816731" y="445897"/>
                  </a:lnTo>
                  <a:lnTo>
                    <a:pt x="3816731" y="154432"/>
                  </a:lnTo>
                  <a:lnTo>
                    <a:pt x="3776980" y="154432"/>
                  </a:lnTo>
                  <a:close/>
                  <a:moveTo>
                    <a:pt x="3462909" y="1239901"/>
                  </a:moveTo>
                  <a:lnTo>
                    <a:pt x="3735324" y="579755"/>
                  </a:lnTo>
                  <a:lnTo>
                    <a:pt x="3579622" y="579755"/>
                  </a:lnTo>
                  <a:lnTo>
                    <a:pt x="3413506" y="1012317"/>
                  </a:lnTo>
                  <a:lnTo>
                    <a:pt x="3411728" y="1012317"/>
                  </a:lnTo>
                  <a:lnTo>
                    <a:pt x="3248533" y="579628"/>
                  </a:lnTo>
                  <a:lnTo>
                    <a:pt x="3082544" y="579628"/>
                  </a:lnTo>
                  <a:lnTo>
                    <a:pt x="3346577" y="1239774"/>
                  </a:lnTo>
                  <a:close/>
                  <a:moveTo>
                    <a:pt x="3491865" y="228600"/>
                  </a:moveTo>
                  <a:cubicBezTo>
                    <a:pt x="3491865" y="210439"/>
                    <a:pt x="3504946" y="184150"/>
                    <a:pt x="3548634" y="184150"/>
                  </a:cubicBezTo>
                  <a:cubicBezTo>
                    <a:pt x="3571367" y="184150"/>
                    <a:pt x="3590798" y="194437"/>
                    <a:pt x="3600577" y="209677"/>
                  </a:cubicBezTo>
                  <a:lnTo>
                    <a:pt x="3632835" y="180467"/>
                  </a:lnTo>
                  <a:cubicBezTo>
                    <a:pt x="3610991" y="153797"/>
                    <a:pt x="3580511" y="147066"/>
                    <a:pt x="3548634" y="147066"/>
                  </a:cubicBezTo>
                  <a:cubicBezTo>
                    <a:pt x="3478403" y="147066"/>
                    <a:pt x="3449701" y="194437"/>
                    <a:pt x="3449701" y="228600"/>
                  </a:cubicBezTo>
                  <a:cubicBezTo>
                    <a:pt x="3449701" y="342265"/>
                    <a:pt x="3593592" y="300736"/>
                    <a:pt x="3593592" y="367792"/>
                  </a:cubicBezTo>
                  <a:cubicBezTo>
                    <a:pt x="3593592" y="399923"/>
                    <a:pt x="3561461" y="416306"/>
                    <a:pt x="3535553" y="416306"/>
                  </a:cubicBezTo>
                  <a:cubicBezTo>
                    <a:pt x="3511931" y="416306"/>
                    <a:pt x="3487674" y="406400"/>
                    <a:pt x="3473704" y="385064"/>
                  </a:cubicBezTo>
                  <a:lnTo>
                    <a:pt x="3441065" y="413131"/>
                  </a:lnTo>
                  <a:cubicBezTo>
                    <a:pt x="3460877" y="440690"/>
                    <a:pt x="3496691" y="453517"/>
                    <a:pt x="3534410" y="453517"/>
                  </a:cubicBezTo>
                  <a:cubicBezTo>
                    <a:pt x="3590544" y="453517"/>
                    <a:pt x="3635883" y="419735"/>
                    <a:pt x="3635883" y="363347"/>
                  </a:cubicBezTo>
                  <a:cubicBezTo>
                    <a:pt x="3635883" y="258318"/>
                    <a:pt x="3491992" y="302387"/>
                    <a:pt x="3491992" y="228600"/>
                  </a:cubicBezTo>
                  <a:moveTo>
                    <a:pt x="3337687" y="445897"/>
                  </a:moveTo>
                  <a:lnTo>
                    <a:pt x="3254756" y="312928"/>
                  </a:lnTo>
                  <a:cubicBezTo>
                    <a:pt x="3298952" y="307975"/>
                    <a:pt x="3326765" y="272923"/>
                    <a:pt x="3326765" y="235966"/>
                  </a:cubicBezTo>
                  <a:cubicBezTo>
                    <a:pt x="3326765" y="199136"/>
                    <a:pt x="3307588" y="154432"/>
                    <a:pt x="3232912" y="154432"/>
                  </a:cubicBezTo>
                  <a:lnTo>
                    <a:pt x="3130042" y="154432"/>
                  </a:lnTo>
                  <a:lnTo>
                    <a:pt x="3130042" y="445897"/>
                  </a:lnTo>
                  <a:lnTo>
                    <a:pt x="3169666" y="445897"/>
                  </a:lnTo>
                  <a:lnTo>
                    <a:pt x="3169666" y="317500"/>
                  </a:lnTo>
                  <a:lnTo>
                    <a:pt x="3213862" y="317500"/>
                  </a:lnTo>
                  <a:lnTo>
                    <a:pt x="3288157" y="445897"/>
                  </a:lnTo>
                  <a:close/>
                  <a:moveTo>
                    <a:pt x="3221736" y="282829"/>
                  </a:moveTo>
                  <a:lnTo>
                    <a:pt x="3169793" y="282829"/>
                  </a:lnTo>
                  <a:lnTo>
                    <a:pt x="3169793" y="188976"/>
                  </a:lnTo>
                  <a:lnTo>
                    <a:pt x="3221736" y="188976"/>
                  </a:lnTo>
                  <a:cubicBezTo>
                    <a:pt x="3253232" y="188976"/>
                    <a:pt x="3284601" y="196342"/>
                    <a:pt x="3284601" y="235966"/>
                  </a:cubicBezTo>
                  <a:cubicBezTo>
                    <a:pt x="3284601" y="275590"/>
                    <a:pt x="3253359" y="282829"/>
                    <a:pt x="3221736" y="282829"/>
                  </a:cubicBezTo>
                  <a:moveTo>
                    <a:pt x="3038221" y="1108329"/>
                  </a:moveTo>
                  <a:lnTo>
                    <a:pt x="3038221" y="1105662"/>
                  </a:lnTo>
                  <a:lnTo>
                    <a:pt x="2718308" y="1105662"/>
                  </a:lnTo>
                  <a:lnTo>
                    <a:pt x="2718308" y="971296"/>
                  </a:lnTo>
                  <a:lnTo>
                    <a:pt x="3004566" y="971296"/>
                  </a:lnTo>
                  <a:lnTo>
                    <a:pt x="3004566" y="836930"/>
                  </a:lnTo>
                  <a:lnTo>
                    <a:pt x="2718308" y="836930"/>
                  </a:lnTo>
                  <a:lnTo>
                    <a:pt x="2718308" y="713994"/>
                  </a:lnTo>
                  <a:lnTo>
                    <a:pt x="3021457" y="713994"/>
                  </a:lnTo>
                  <a:lnTo>
                    <a:pt x="3021457" y="579628"/>
                  </a:lnTo>
                  <a:lnTo>
                    <a:pt x="2572893" y="579628"/>
                  </a:lnTo>
                  <a:lnTo>
                    <a:pt x="2572893" y="1239901"/>
                  </a:lnTo>
                  <a:lnTo>
                    <a:pt x="2905379" y="1239901"/>
                  </a:lnTo>
                  <a:cubicBezTo>
                    <a:pt x="2978150" y="1239901"/>
                    <a:pt x="3037332" y="1181100"/>
                    <a:pt x="3038221" y="1108456"/>
                  </a:cubicBezTo>
                  <a:moveTo>
                    <a:pt x="2795143" y="445897"/>
                  </a:moveTo>
                  <a:lnTo>
                    <a:pt x="2991358" y="445897"/>
                  </a:lnTo>
                  <a:lnTo>
                    <a:pt x="2991358" y="408813"/>
                  </a:lnTo>
                  <a:lnTo>
                    <a:pt x="2834894" y="408813"/>
                  </a:lnTo>
                  <a:lnTo>
                    <a:pt x="2834894" y="315468"/>
                  </a:lnTo>
                  <a:lnTo>
                    <a:pt x="2973578" y="315468"/>
                  </a:lnTo>
                  <a:lnTo>
                    <a:pt x="2973578" y="278257"/>
                  </a:lnTo>
                  <a:lnTo>
                    <a:pt x="2834894" y="278257"/>
                  </a:lnTo>
                  <a:lnTo>
                    <a:pt x="2834894" y="191389"/>
                  </a:lnTo>
                  <a:lnTo>
                    <a:pt x="2983865" y="191389"/>
                  </a:lnTo>
                  <a:lnTo>
                    <a:pt x="2983865" y="154432"/>
                  </a:lnTo>
                  <a:lnTo>
                    <a:pt x="2795143" y="154432"/>
                  </a:lnTo>
                  <a:close/>
                  <a:moveTo>
                    <a:pt x="2562352" y="445897"/>
                  </a:moveTo>
                  <a:lnTo>
                    <a:pt x="2677414" y="154432"/>
                  </a:lnTo>
                  <a:lnTo>
                    <a:pt x="2634107" y="154432"/>
                  </a:lnTo>
                  <a:lnTo>
                    <a:pt x="2544953" y="391668"/>
                  </a:lnTo>
                  <a:lnTo>
                    <a:pt x="2544064" y="391668"/>
                  </a:lnTo>
                  <a:lnTo>
                    <a:pt x="2458085" y="154432"/>
                  </a:lnTo>
                  <a:lnTo>
                    <a:pt x="2412238" y="154432"/>
                  </a:lnTo>
                  <a:lnTo>
                    <a:pt x="2525014" y="445897"/>
                  </a:lnTo>
                  <a:close/>
                  <a:moveTo>
                    <a:pt x="2255139" y="445897"/>
                  </a:moveTo>
                  <a:lnTo>
                    <a:pt x="2294763" y="445897"/>
                  </a:lnTo>
                  <a:lnTo>
                    <a:pt x="2294763" y="154432"/>
                  </a:lnTo>
                  <a:lnTo>
                    <a:pt x="2255139" y="154432"/>
                  </a:lnTo>
                  <a:close/>
                  <a:moveTo>
                    <a:pt x="2047113" y="445897"/>
                  </a:moveTo>
                  <a:lnTo>
                    <a:pt x="2097532" y="445897"/>
                  </a:lnTo>
                  <a:lnTo>
                    <a:pt x="2097532" y="154432"/>
                  </a:lnTo>
                  <a:lnTo>
                    <a:pt x="2057781" y="154432"/>
                  </a:lnTo>
                  <a:lnTo>
                    <a:pt x="2057781" y="394081"/>
                  </a:lnTo>
                  <a:lnTo>
                    <a:pt x="2057019" y="394081"/>
                  </a:lnTo>
                  <a:lnTo>
                    <a:pt x="1895983" y="154432"/>
                  </a:lnTo>
                  <a:lnTo>
                    <a:pt x="1843913" y="154432"/>
                  </a:lnTo>
                  <a:lnTo>
                    <a:pt x="1843913" y="445897"/>
                  </a:lnTo>
                  <a:lnTo>
                    <a:pt x="1883664" y="445897"/>
                  </a:lnTo>
                  <a:lnTo>
                    <a:pt x="1883664" y="206375"/>
                  </a:lnTo>
                  <a:lnTo>
                    <a:pt x="1884299" y="206375"/>
                  </a:lnTo>
                  <a:close/>
                  <a:moveTo>
                    <a:pt x="1691640" y="339217"/>
                  </a:moveTo>
                  <a:lnTo>
                    <a:pt x="1691640" y="154432"/>
                  </a:lnTo>
                  <a:lnTo>
                    <a:pt x="1651889" y="154432"/>
                  </a:lnTo>
                  <a:lnTo>
                    <a:pt x="1651889" y="332994"/>
                  </a:lnTo>
                  <a:cubicBezTo>
                    <a:pt x="1651889" y="369316"/>
                    <a:pt x="1633728" y="416179"/>
                    <a:pt x="1578356" y="416179"/>
                  </a:cubicBezTo>
                  <a:cubicBezTo>
                    <a:pt x="1522984" y="416179"/>
                    <a:pt x="1504950" y="369316"/>
                    <a:pt x="1504950" y="332994"/>
                  </a:cubicBezTo>
                  <a:lnTo>
                    <a:pt x="1504950" y="154432"/>
                  </a:lnTo>
                  <a:lnTo>
                    <a:pt x="1465326" y="154432"/>
                  </a:lnTo>
                  <a:lnTo>
                    <a:pt x="1465326" y="339217"/>
                  </a:lnTo>
                  <a:cubicBezTo>
                    <a:pt x="1465326" y="406781"/>
                    <a:pt x="1514602" y="453263"/>
                    <a:pt x="1578483" y="453263"/>
                  </a:cubicBezTo>
                  <a:cubicBezTo>
                    <a:pt x="1642364" y="453263"/>
                    <a:pt x="1691640" y="406781"/>
                    <a:pt x="1691640" y="339217"/>
                  </a:cubicBezTo>
                  <a:moveTo>
                    <a:pt x="1241044" y="527304"/>
                  </a:moveTo>
                  <a:cubicBezTo>
                    <a:pt x="1148080" y="572008"/>
                    <a:pt x="746633" y="792988"/>
                    <a:pt x="663956" y="1301877"/>
                  </a:cubicBezTo>
                  <a:cubicBezTo>
                    <a:pt x="1051306" y="1015746"/>
                    <a:pt x="1208405" y="646557"/>
                    <a:pt x="1241044" y="527304"/>
                  </a:cubicBezTo>
                  <a:moveTo>
                    <a:pt x="1219327" y="109347"/>
                  </a:moveTo>
                  <a:cubicBezTo>
                    <a:pt x="1138555" y="75057"/>
                    <a:pt x="930656" y="254"/>
                    <a:pt x="650748" y="0"/>
                  </a:cubicBezTo>
                  <a:lnTo>
                    <a:pt x="648716" y="0"/>
                  </a:lnTo>
                  <a:cubicBezTo>
                    <a:pt x="507238" y="0"/>
                    <a:pt x="241427" y="14478"/>
                    <a:pt x="52705" y="111760"/>
                  </a:cubicBezTo>
                  <a:cubicBezTo>
                    <a:pt x="45212" y="115951"/>
                    <a:pt x="27813" y="125222"/>
                    <a:pt x="18542" y="138049"/>
                  </a:cubicBezTo>
                  <a:cubicBezTo>
                    <a:pt x="17907" y="139446"/>
                    <a:pt x="17399" y="140716"/>
                    <a:pt x="17018" y="142240"/>
                  </a:cubicBezTo>
                  <a:cubicBezTo>
                    <a:pt x="0" y="204978"/>
                    <a:pt x="235331" y="344043"/>
                    <a:pt x="600329" y="443484"/>
                  </a:cubicBezTo>
                  <a:cubicBezTo>
                    <a:pt x="636905" y="453390"/>
                    <a:pt x="674370" y="462788"/>
                    <a:pt x="712089" y="471551"/>
                  </a:cubicBezTo>
                  <a:cubicBezTo>
                    <a:pt x="832612" y="264541"/>
                    <a:pt x="1015492" y="134620"/>
                    <a:pt x="1219327" y="109474"/>
                  </a:cubicBezTo>
                  <a:moveTo>
                    <a:pt x="17907" y="136906"/>
                  </a:moveTo>
                  <a:lnTo>
                    <a:pt x="19812" y="132969"/>
                  </a:lnTo>
                  <a:lnTo>
                    <a:pt x="13208" y="132969"/>
                  </a:lnTo>
                  <a:close/>
                  <a:moveTo>
                    <a:pt x="599186" y="981456"/>
                  </a:moveTo>
                  <a:cubicBezTo>
                    <a:pt x="599186" y="1085088"/>
                    <a:pt x="615188" y="1186434"/>
                    <a:pt x="646811" y="1283081"/>
                  </a:cubicBezTo>
                  <a:cubicBezTo>
                    <a:pt x="685165" y="1064895"/>
                    <a:pt x="784606" y="874776"/>
                    <a:pt x="942721" y="717169"/>
                  </a:cubicBezTo>
                  <a:cubicBezTo>
                    <a:pt x="1042289" y="617982"/>
                    <a:pt x="1141984" y="556514"/>
                    <a:pt x="1200531" y="525272"/>
                  </a:cubicBezTo>
                  <a:cubicBezTo>
                    <a:pt x="1156843" y="528574"/>
                    <a:pt x="1112393" y="529336"/>
                    <a:pt x="1078738" y="529336"/>
                  </a:cubicBezTo>
                  <a:cubicBezTo>
                    <a:pt x="1053338" y="529336"/>
                    <a:pt x="1026795" y="528828"/>
                    <a:pt x="999617" y="528066"/>
                  </a:cubicBezTo>
                  <a:cubicBezTo>
                    <a:pt x="905129" y="525018"/>
                    <a:pt x="807085" y="513080"/>
                    <a:pt x="722249" y="494538"/>
                  </a:cubicBezTo>
                  <a:cubicBezTo>
                    <a:pt x="641731" y="638175"/>
                    <a:pt x="599186" y="806323"/>
                    <a:pt x="599186" y="981583"/>
                  </a:cubicBezTo>
                  <a:moveTo>
                    <a:pt x="6985" y="183134"/>
                  </a:moveTo>
                  <a:cubicBezTo>
                    <a:pt x="5334" y="201803"/>
                    <a:pt x="5080" y="226060"/>
                    <a:pt x="7620" y="256159"/>
                  </a:cubicBezTo>
                  <a:cubicBezTo>
                    <a:pt x="11811" y="306324"/>
                    <a:pt x="39497" y="569087"/>
                    <a:pt x="182880" y="811911"/>
                  </a:cubicBezTo>
                  <a:cubicBezTo>
                    <a:pt x="300482" y="1010793"/>
                    <a:pt x="447040" y="1170051"/>
                    <a:pt x="630555" y="1298194"/>
                  </a:cubicBezTo>
                  <a:cubicBezTo>
                    <a:pt x="596392" y="1196848"/>
                    <a:pt x="578993" y="1090295"/>
                    <a:pt x="578993" y="981329"/>
                  </a:cubicBezTo>
                  <a:cubicBezTo>
                    <a:pt x="578993" y="804799"/>
                    <a:pt x="621411" y="635000"/>
                    <a:pt x="701675" y="489585"/>
                  </a:cubicBezTo>
                  <a:cubicBezTo>
                    <a:pt x="665861" y="481203"/>
                    <a:pt x="629920" y="472186"/>
                    <a:pt x="594995" y="462788"/>
                  </a:cubicBezTo>
                  <a:cubicBezTo>
                    <a:pt x="331216" y="391033"/>
                    <a:pt x="63754" y="276606"/>
                    <a:pt x="6985" y="183134"/>
                  </a:cubicBezTo>
                  <a:moveTo>
                    <a:pt x="1908302" y="579628"/>
                  </a:moveTo>
                  <a:lnTo>
                    <a:pt x="1465326" y="579628"/>
                  </a:lnTo>
                  <a:lnTo>
                    <a:pt x="1465326" y="1239901"/>
                  </a:lnTo>
                  <a:lnTo>
                    <a:pt x="1610614" y="1239901"/>
                  </a:lnTo>
                  <a:lnTo>
                    <a:pt x="1610614" y="982599"/>
                  </a:lnTo>
                  <a:lnTo>
                    <a:pt x="1885823" y="982599"/>
                  </a:lnTo>
                  <a:lnTo>
                    <a:pt x="1885823" y="848360"/>
                  </a:lnTo>
                  <a:lnTo>
                    <a:pt x="1610741" y="848360"/>
                  </a:lnTo>
                  <a:lnTo>
                    <a:pt x="1610741" y="713994"/>
                  </a:lnTo>
                  <a:lnTo>
                    <a:pt x="1908429" y="713994"/>
                  </a:lnTo>
                  <a:close/>
                  <a:moveTo>
                    <a:pt x="2464943" y="579628"/>
                  </a:moveTo>
                  <a:lnTo>
                    <a:pt x="2016506" y="579628"/>
                  </a:lnTo>
                  <a:lnTo>
                    <a:pt x="2016506" y="1239901"/>
                  </a:lnTo>
                  <a:lnTo>
                    <a:pt x="2348992" y="1239901"/>
                  </a:lnTo>
                  <a:cubicBezTo>
                    <a:pt x="2422017" y="1239901"/>
                    <a:pt x="2481072" y="1181100"/>
                    <a:pt x="2481834" y="1108456"/>
                  </a:cubicBezTo>
                  <a:lnTo>
                    <a:pt x="2481834" y="1105789"/>
                  </a:lnTo>
                  <a:lnTo>
                    <a:pt x="2162048" y="1105789"/>
                  </a:lnTo>
                  <a:lnTo>
                    <a:pt x="2162048" y="971296"/>
                  </a:lnTo>
                  <a:lnTo>
                    <a:pt x="2448306" y="971296"/>
                  </a:lnTo>
                  <a:lnTo>
                    <a:pt x="2448306" y="836930"/>
                  </a:lnTo>
                  <a:lnTo>
                    <a:pt x="2162048" y="836930"/>
                  </a:lnTo>
                  <a:lnTo>
                    <a:pt x="2162048" y="713994"/>
                  </a:lnTo>
                  <a:lnTo>
                    <a:pt x="2464943" y="713994"/>
                  </a:lnTo>
                  <a:close/>
                  <a:moveTo>
                    <a:pt x="4478147" y="579628"/>
                  </a:moveTo>
                  <a:lnTo>
                    <a:pt x="4332732" y="579628"/>
                  </a:lnTo>
                  <a:lnTo>
                    <a:pt x="4332732" y="1239901"/>
                  </a:lnTo>
                  <a:lnTo>
                    <a:pt x="4665218" y="1239901"/>
                  </a:lnTo>
                  <a:cubicBezTo>
                    <a:pt x="4737989" y="1239901"/>
                    <a:pt x="4797171" y="1181100"/>
                    <a:pt x="4798060" y="1108456"/>
                  </a:cubicBezTo>
                  <a:lnTo>
                    <a:pt x="4798060" y="1105789"/>
                  </a:lnTo>
                  <a:lnTo>
                    <a:pt x="4478147" y="1105789"/>
                  </a:lnTo>
                  <a:close/>
                </a:path>
              </a:pathLst>
            </a:custGeom>
            <a:solidFill>
              <a:srgbClr val="FFFFFF"/>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369</Words>
  <Application>Microsoft Office PowerPoint</Application>
  <PresentationFormat>Personalizar</PresentationFormat>
  <Paragraphs>26</Paragraphs>
  <Slides>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8</vt:i4>
      </vt:variant>
    </vt:vector>
  </HeadingPairs>
  <TitlesOfParts>
    <vt:vector size="16" baseType="lpstr">
      <vt:lpstr>Avenir Ultra-Bold</vt:lpstr>
      <vt:lpstr>Arial</vt:lpstr>
      <vt:lpstr>Calibri</vt:lpstr>
      <vt:lpstr>Geomanist 1</vt:lpstr>
      <vt:lpstr>Geomanist 1 Medium</vt:lpstr>
      <vt:lpstr>Geomanist 2 Light</vt:lpstr>
      <vt:lpstr>Geomanist 1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Proppex25_Inovamundi_ApresentaçãoSPG</dc:title>
  <cp:lastModifiedBy>Bruno Da Silva E Souza</cp:lastModifiedBy>
  <cp:revision>2</cp:revision>
  <dcterms:created xsi:type="dcterms:W3CDTF">2006-08-16T00:00:00Z</dcterms:created>
  <dcterms:modified xsi:type="dcterms:W3CDTF">2025-05-19T12:05:49Z</dcterms:modified>
  <dc:identifier>DAGnce1xgCc</dc:identifier>
</cp:coreProperties>
</file>