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6E30"/>
    <a:srgbClr val="0244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 hasCustomPrompt="1"/>
          </p:nvPr>
        </p:nvSpPr>
        <p:spPr>
          <a:xfrm>
            <a:off x="1537300" y="1517904"/>
            <a:ext cx="8446959" cy="16811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1">
                <a:solidFill>
                  <a:srgbClr val="1A6E30"/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7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537299" y="3302510"/>
            <a:ext cx="9810149" cy="22318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A6E3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71326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2"/>
          <p:cNvSpPr>
            <a:spLocks noGrp="1"/>
          </p:cNvSpPr>
          <p:nvPr>
            <p:ph type="body" idx="10"/>
          </p:nvPr>
        </p:nvSpPr>
        <p:spPr>
          <a:xfrm>
            <a:off x="838200" y="2390838"/>
            <a:ext cx="3933825" cy="366103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rgbClr val="1A6E3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3"/>
          </p:nvPr>
        </p:nvSpPr>
        <p:spPr>
          <a:xfrm>
            <a:off x="5183188" y="1572768"/>
            <a:ext cx="6170612" cy="44791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1A6E30"/>
                </a:solidFill>
              </a:defRPr>
            </a:lvl1pPr>
            <a:lvl2pPr>
              <a:defRPr sz="1800">
                <a:solidFill>
                  <a:srgbClr val="1A6E30"/>
                </a:solidFill>
              </a:defRPr>
            </a:lvl2pPr>
            <a:lvl3pPr>
              <a:defRPr sz="1600">
                <a:solidFill>
                  <a:srgbClr val="1A6E30"/>
                </a:solidFill>
              </a:defRPr>
            </a:lvl3pPr>
            <a:lvl4pPr>
              <a:defRPr sz="1400">
                <a:solidFill>
                  <a:srgbClr val="1A6E30"/>
                </a:solidFill>
              </a:defRPr>
            </a:lvl4pPr>
            <a:lvl5pPr>
              <a:defRPr sz="1400">
                <a:solidFill>
                  <a:srgbClr val="1A6E30"/>
                </a:solidFill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2" name="Espaço Reservado para Texto 2"/>
          <p:cNvSpPr>
            <a:spLocks noGrp="1"/>
          </p:cNvSpPr>
          <p:nvPr>
            <p:ph type="body" idx="14" hasCustomPrompt="1"/>
          </p:nvPr>
        </p:nvSpPr>
        <p:spPr>
          <a:xfrm>
            <a:off x="838199" y="494270"/>
            <a:ext cx="3933825" cy="177937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3600" b="1">
                <a:solidFill>
                  <a:srgbClr val="1A6E30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62487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77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517904"/>
            <a:ext cx="10515600" cy="107861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1">
                <a:solidFill>
                  <a:srgbClr val="1A6E30"/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2769807"/>
            <a:ext cx="10515600" cy="28263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1A6E3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99658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517904"/>
            <a:ext cx="10515600" cy="107861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1">
                <a:solidFill>
                  <a:srgbClr val="1A6E30"/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2769807"/>
            <a:ext cx="10515600" cy="28263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1A6E3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134822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517904"/>
            <a:ext cx="10515600" cy="107861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1">
                <a:solidFill>
                  <a:srgbClr val="1A6E30"/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2769807"/>
            <a:ext cx="10515600" cy="28263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1A6E3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169142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1000344"/>
            <a:ext cx="10515600" cy="754500"/>
          </a:xfrm>
          <a:prstGeom prst="rect">
            <a:avLst/>
          </a:prstGeom>
        </p:spPr>
        <p:txBody>
          <a:bodyPr anchor="b"/>
          <a:lstStyle>
            <a:lvl1pPr algn="l">
              <a:defRPr b="1">
                <a:solidFill>
                  <a:srgbClr val="1A6E30"/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85975"/>
            <a:ext cx="10515600" cy="377168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1A6E30"/>
                </a:solidFill>
              </a:defRPr>
            </a:lvl1pPr>
            <a:lvl2pPr>
              <a:defRPr sz="1800">
                <a:solidFill>
                  <a:srgbClr val="1A6E30"/>
                </a:solidFill>
              </a:defRPr>
            </a:lvl2pPr>
            <a:lvl3pPr>
              <a:defRPr sz="1600">
                <a:solidFill>
                  <a:srgbClr val="1A6E30"/>
                </a:solidFill>
              </a:defRPr>
            </a:lvl3pPr>
            <a:lvl4pPr>
              <a:defRPr sz="1400">
                <a:solidFill>
                  <a:srgbClr val="1A6E30"/>
                </a:solidFill>
              </a:defRPr>
            </a:lvl4pPr>
            <a:lvl5pPr>
              <a:defRPr sz="1400">
                <a:solidFill>
                  <a:srgbClr val="1A6E30"/>
                </a:solidFill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10311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>
            <a:spLocks noGrp="1"/>
          </p:cNvSpPr>
          <p:nvPr>
            <p:ph idx="13"/>
          </p:nvPr>
        </p:nvSpPr>
        <p:spPr>
          <a:xfrm>
            <a:off x="838200" y="1798193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1A6E30"/>
                </a:solidFill>
              </a:defRPr>
            </a:lvl1pPr>
            <a:lvl2pPr>
              <a:defRPr sz="1800">
                <a:solidFill>
                  <a:srgbClr val="1A6E30"/>
                </a:solidFill>
              </a:defRPr>
            </a:lvl2pPr>
            <a:lvl3pPr>
              <a:defRPr sz="1600">
                <a:solidFill>
                  <a:srgbClr val="1A6E30"/>
                </a:solidFill>
              </a:defRPr>
            </a:lvl3pPr>
            <a:lvl4pPr>
              <a:defRPr sz="1400">
                <a:solidFill>
                  <a:srgbClr val="1A6E30"/>
                </a:solidFill>
              </a:defRPr>
            </a:lvl4pPr>
            <a:lvl5pPr>
              <a:defRPr sz="1400">
                <a:solidFill>
                  <a:srgbClr val="1A6E30"/>
                </a:solidFill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4"/>
          </p:nvPr>
        </p:nvSpPr>
        <p:spPr>
          <a:xfrm>
            <a:off x="6181344" y="1804289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1A6E30"/>
                </a:solidFill>
              </a:defRPr>
            </a:lvl1pPr>
            <a:lvl2pPr>
              <a:defRPr sz="1800">
                <a:solidFill>
                  <a:srgbClr val="1A6E30"/>
                </a:solidFill>
              </a:defRPr>
            </a:lvl2pPr>
            <a:lvl3pPr>
              <a:defRPr sz="1600">
                <a:solidFill>
                  <a:srgbClr val="1A6E30"/>
                </a:solidFill>
              </a:defRPr>
            </a:lvl3pPr>
            <a:lvl4pPr>
              <a:defRPr sz="1400">
                <a:solidFill>
                  <a:srgbClr val="1A6E30"/>
                </a:solidFill>
              </a:defRPr>
            </a:lvl4pPr>
            <a:lvl5pPr>
              <a:defRPr sz="1400">
                <a:solidFill>
                  <a:srgbClr val="1A6E30"/>
                </a:solidFill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5" hasCustomPrompt="1"/>
          </p:nvPr>
        </p:nvSpPr>
        <p:spPr>
          <a:xfrm>
            <a:off x="838200" y="443068"/>
            <a:ext cx="10431162" cy="110152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4400" b="1">
                <a:solidFill>
                  <a:srgbClr val="1A6E30"/>
                </a:solidFill>
              </a:defRPr>
            </a:lvl1pPr>
            <a:lvl2pPr>
              <a:defRPr sz="1800">
                <a:solidFill>
                  <a:srgbClr val="024447"/>
                </a:solidFill>
              </a:defRPr>
            </a:lvl2pPr>
            <a:lvl3pPr>
              <a:defRPr sz="1600">
                <a:solidFill>
                  <a:srgbClr val="024447"/>
                </a:solidFill>
              </a:defRPr>
            </a:lvl3pPr>
            <a:lvl4pPr>
              <a:defRPr sz="1400">
                <a:solidFill>
                  <a:srgbClr val="024447"/>
                </a:solidFill>
              </a:defRPr>
            </a:lvl4pPr>
            <a:lvl5pPr>
              <a:defRPr sz="1400">
                <a:solidFill>
                  <a:srgbClr val="024447"/>
                </a:solidFill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279787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681163"/>
            <a:ext cx="5181599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A6E3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3"/>
          </p:nvPr>
        </p:nvSpPr>
        <p:spPr>
          <a:xfrm>
            <a:off x="838200" y="2615185"/>
            <a:ext cx="5181600" cy="353434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1A6E30"/>
                </a:solidFill>
              </a:defRPr>
            </a:lvl1pPr>
            <a:lvl2pPr>
              <a:defRPr sz="1800">
                <a:solidFill>
                  <a:srgbClr val="1A6E30"/>
                </a:solidFill>
              </a:defRPr>
            </a:lvl2pPr>
            <a:lvl3pPr>
              <a:defRPr sz="1600">
                <a:solidFill>
                  <a:srgbClr val="1A6E30"/>
                </a:solidFill>
              </a:defRPr>
            </a:lvl3pPr>
            <a:lvl4pPr>
              <a:defRPr sz="1400">
                <a:solidFill>
                  <a:srgbClr val="1A6E30"/>
                </a:solidFill>
              </a:defRPr>
            </a:lvl4pPr>
            <a:lvl5pPr>
              <a:defRPr sz="1400">
                <a:solidFill>
                  <a:srgbClr val="1A6E30"/>
                </a:solidFill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3" name="Espaço Reservado para Texto 2"/>
          <p:cNvSpPr>
            <a:spLocks noGrp="1"/>
          </p:cNvSpPr>
          <p:nvPr>
            <p:ph type="body" idx="14"/>
          </p:nvPr>
        </p:nvSpPr>
        <p:spPr>
          <a:xfrm>
            <a:off x="6172201" y="1678115"/>
            <a:ext cx="5181599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A6E3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14" name="Espaço Reservado para Conteúdo 2"/>
          <p:cNvSpPr>
            <a:spLocks noGrp="1"/>
          </p:cNvSpPr>
          <p:nvPr>
            <p:ph idx="15"/>
          </p:nvPr>
        </p:nvSpPr>
        <p:spPr>
          <a:xfrm>
            <a:off x="6172201" y="2612137"/>
            <a:ext cx="5181600" cy="353434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1A6E30"/>
                </a:solidFill>
              </a:defRPr>
            </a:lvl1pPr>
            <a:lvl2pPr>
              <a:defRPr sz="1800">
                <a:solidFill>
                  <a:srgbClr val="1A6E30"/>
                </a:solidFill>
              </a:defRPr>
            </a:lvl2pPr>
            <a:lvl3pPr>
              <a:defRPr sz="1600">
                <a:solidFill>
                  <a:srgbClr val="1A6E30"/>
                </a:solidFill>
              </a:defRPr>
            </a:lvl3pPr>
            <a:lvl4pPr>
              <a:defRPr sz="1400">
                <a:solidFill>
                  <a:srgbClr val="1A6E30"/>
                </a:solidFill>
              </a:defRPr>
            </a:lvl4pPr>
            <a:lvl5pPr>
              <a:defRPr sz="1400">
                <a:solidFill>
                  <a:srgbClr val="1A6E30"/>
                </a:solidFill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5" name="Espaço Reservado para Texto 2"/>
          <p:cNvSpPr>
            <a:spLocks noGrp="1"/>
          </p:cNvSpPr>
          <p:nvPr>
            <p:ph type="body" idx="16" hasCustomPrompt="1"/>
          </p:nvPr>
        </p:nvSpPr>
        <p:spPr>
          <a:xfrm>
            <a:off x="842316" y="469558"/>
            <a:ext cx="10511484" cy="110316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4400" b="1">
                <a:solidFill>
                  <a:srgbClr val="1A6E3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120413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2660904"/>
            <a:ext cx="10515600" cy="10786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1">
                <a:solidFill>
                  <a:srgbClr val="1A6E30"/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96161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69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590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37301" y="1325881"/>
            <a:ext cx="8312727" cy="187318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024447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rgbClr val="1A6E30"/>
                </a:solidFill>
              </a:rPr>
              <a:t>CLIQUE PARA EDITAR O TÍTULO MESTRE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537301" y="3364294"/>
            <a:ext cx="8312727" cy="10339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i="0" kern="1200">
                <a:solidFill>
                  <a:srgbClr val="024447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rgbClr val="1A6E30"/>
                </a:solidFill>
              </a:rPr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02324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>
              <a:solidFill>
                <a:srgbClr val="1A6E3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>
              <a:solidFill>
                <a:srgbClr val="1A6E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77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8754964"/>
      </p:ext>
    </p:extLst>
  </p:cSld>
  <p:clrMapOvr>
    <a:masterClrMapping/>
  </p:clrMapOvr>
</p:sld>
</file>

<file path=ppt/theme/theme1.xml><?xml version="1.0" encoding="utf-8"?>
<a:theme xmlns:a="http://schemas.openxmlformats.org/drawingml/2006/main" name="2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2_Personalizar design</vt:lpstr>
      <vt:lpstr>Apresentação do PowerPoint</vt:lpstr>
      <vt:lpstr>Apresentação do PowerPoint</vt:lpstr>
      <vt:lpstr>Apresentação do PowerPoint</vt:lpstr>
    </vt:vector>
  </TitlesOfParts>
  <Company>Feevale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Paola Yohana Bonne</dc:creator>
  <cp:lastModifiedBy>Renata Da Rosa Ramos</cp:lastModifiedBy>
  <cp:revision>11</cp:revision>
  <dcterms:created xsi:type="dcterms:W3CDTF">2019-06-17T18:21:11Z</dcterms:created>
  <dcterms:modified xsi:type="dcterms:W3CDTF">2020-10-15T19:27:33Z</dcterms:modified>
</cp:coreProperties>
</file>