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eomanist 1" panose="020B0604020202020204" charset="0"/>
      <p:regular r:id="rId14"/>
    </p:embeddedFont>
    <p:embeddedFont>
      <p:font typeface="Geomanist 1 Bold" panose="020B0604020202020204" charset="0"/>
      <p:regular r:id="rId15"/>
    </p:embeddedFont>
    <p:embeddedFont>
      <p:font typeface="Geomanist 1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680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31A6BBA5-C745-461B-889D-AA138DBAF499}"/>
              </a:ext>
            </a:extLst>
          </p:cNvPr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10BC0779-74E1-40C8-B158-CDF303E79246}"/>
              </a:ext>
            </a:extLst>
          </p:cNvPr>
          <p:cNvSpPr/>
          <p:nvPr/>
        </p:nvSpPr>
        <p:spPr>
          <a:xfrm>
            <a:off x="6615303" y="3536575"/>
            <a:ext cx="5057394" cy="2216239"/>
          </a:xfrm>
          <a:custGeom>
            <a:avLst/>
            <a:gdLst/>
            <a:ahLst/>
            <a:cxnLst/>
            <a:rect l="l" t="t" r="r" b="b"/>
            <a:pathLst>
              <a:path w="5057394" h="2216239">
                <a:moveTo>
                  <a:pt x="0" y="0"/>
                </a:moveTo>
                <a:lnTo>
                  <a:pt x="5057394" y="0"/>
                </a:lnTo>
                <a:lnTo>
                  <a:pt x="5057394" y="2216239"/>
                </a:lnTo>
                <a:lnTo>
                  <a:pt x="0" y="22162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C901CAA-957F-4992-90C5-B8F2F20732D4}"/>
              </a:ext>
            </a:extLst>
          </p:cNvPr>
          <p:cNvSpPr txBox="1"/>
          <p:nvPr/>
        </p:nvSpPr>
        <p:spPr>
          <a:xfrm>
            <a:off x="6898634" y="5926693"/>
            <a:ext cx="4572619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805" spc="218" dirty="0">
                <a:latin typeface="Geomanist 1"/>
                <a:ea typeface="Geomanist 1"/>
                <a:cs typeface="Geomanist 1"/>
                <a:sym typeface="Geomanist 1"/>
              </a:rPr>
              <a:t>O EVENTO DE CIÊNCIA E INOVAÇÃO DA FEEVALE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ACD903-1A6A-4B38-AA1F-3D3B0B22C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04" y="3536574"/>
            <a:ext cx="5057394" cy="216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0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DA0F47A-BC4E-41EF-9927-7910B99E2323}"/>
              </a:ext>
            </a:extLst>
          </p:cNvPr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F478E855-9D20-438D-AF14-C2BE0DB3C32C}"/>
              </a:ext>
            </a:extLst>
          </p:cNvPr>
          <p:cNvSpPr txBox="1"/>
          <p:nvPr/>
        </p:nvSpPr>
        <p:spPr>
          <a:xfrm>
            <a:off x="3097870" y="4035504"/>
            <a:ext cx="1209226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spc="387" dirty="0">
                <a:latin typeface="Geomanist 1 Medium"/>
                <a:ea typeface="Geomanist 1 Medium"/>
                <a:cs typeface="Geomanist 1 Medium"/>
                <a:sym typeface="Geomanist 1 Medium"/>
              </a:rPr>
              <a:t>TITULO DA PALESTRA OU TRABALHO LOREM IPSUM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10BA7B-12B4-4EA1-BD80-1EE0D6F8E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5417"/>
            <a:ext cx="3733800" cy="16212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F3874EF-7A4C-4616-8340-6276EEA11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976153"/>
            <a:ext cx="8839200" cy="95585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151F3DC-0D21-4F13-A223-9220EF47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26581"/>
            <a:ext cx="2814725" cy="12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9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D03D4B71-3F09-4466-958F-0D253FEB5186}"/>
              </a:ext>
            </a:extLst>
          </p:cNvPr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F43D417-764F-429A-BAF4-A32CC42D2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2" y="8419668"/>
            <a:ext cx="2457808" cy="1067232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226843A5-1C2C-4DCC-A7BB-31A7844A453F}"/>
              </a:ext>
            </a:extLst>
          </p:cNvPr>
          <p:cNvSpPr txBox="1"/>
          <p:nvPr/>
        </p:nvSpPr>
        <p:spPr>
          <a:xfrm>
            <a:off x="1192974" y="4305300"/>
            <a:ext cx="9461973" cy="218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9"/>
              </a:lnSpc>
            </a:pP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899" spc="57" dirty="0" err="1"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899" spc="57" dirty="0"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83EA4C9-F1F4-4CA4-B1D3-A0958D28AA46}"/>
              </a:ext>
            </a:extLst>
          </p:cNvPr>
          <p:cNvSpPr txBox="1"/>
          <p:nvPr/>
        </p:nvSpPr>
        <p:spPr>
          <a:xfrm>
            <a:off x="1192993" y="3302489"/>
            <a:ext cx="3237900" cy="65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8"/>
              </a:lnSpc>
            </a:pPr>
            <a:r>
              <a:rPr lang="en-US" sz="3784" b="1" spc="60" dirty="0"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71E21C-330F-4541-A786-0ABF1C54D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289" y="-682611"/>
            <a:ext cx="5636021" cy="4987911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6D2150A2-EAD9-4975-BB30-196B47BA575C}"/>
              </a:ext>
            </a:extLst>
          </p:cNvPr>
          <p:cNvGrpSpPr/>
          <p:nvPr/>
        </p:nvGrpSpPr>
        <p:grpSpPr>
          <a:xfrm>
            <a:off x="8610600" y="8678767"/>
            <a:ext cx="8477608" cy="743662"/>
            <a:chOff x="5867400" y="7976153"/>
            <a:chExt cx="10896600" cy="95585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7D43FB0-925C-445F-AC63-90BB15B7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7976153"/>
              <a:ext cx="8839200" cy="95585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A7C6F94-898E-4EF2-942B-7AD143468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8191499"/>
              <a:ext cx="1729121" cy="740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5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D8AFC706-5BD0-4542-BA4D-2C9BE133F9C1}"/>
              </a:ext>
            </a:extLst>
          </p:cNvPr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4686F110-C554-48B8-BE45-076321D75D4A}"/>
              </a:ext>
            </a:extLst>
          </p:cNvPr>
          <p:cNvSpPr txBox="1"/>
          <p:nvPr/>
        </p:nvSpPr>
        <p:spPr>
          <a:xfrm>
            <a:off x="1192993" y="4620531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3CFE5C9D-2E14-4B4C-B8A8-4C136826D737}"/>
              </a:ext>
            </a:extLst>
          </p:cNvPr>
          <p:cNvSpPr txBox="1"/>
          <p:nvPr/>
        </p:nvSpPr>
        <p:spPr>
          <a:xfrm>
            <a:off x="9581316" y="4620530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22344E9A-2894-4E47-B0AC-83A411646646}"/>
              </a:ext>
            </a:extLst>
          </p:cNvPr>
          <p:cNvSpPr txBox="1"/>
          <p:nvPr/>
        </p:nvSpPr>
        <p:spPr>
          <a:xfrm>
            <a:off x="1192993" y="3768275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2B4BE86B-689C-4D4A-A235-BB17D6C59B25}"/>
              </a:ext>
            </a:extLst>
          </p:cNvPr>
          <p:cNvSpPr txBox="1"/>
          <p:nvPr/>
        </p:nvSpPr>
        <p:spPr>
          <a:xfrm>
            <a:off x="9581316" y="3772624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F05DA1-E5F0-4D47-8A07-734AB6865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2" y="8419668"/>
            <a:ext cx="2457808" cy="106723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5AC3B28-B4E6-44C6-A6B9-941069B46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289" y="-682611"/>
            <a:ext cx="5636021" cy="4987911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C98F603-0839-4D0D-A4E5-1D8073718DEC}"/>
              </a:ext>
            </a:extLst>
          </p:cNvPr>
          <p:cNvGrpSpPr/>
          <p:nvPr/>
        </p:nvGrpSpPr>
        <p:grpSpPr>
          <a:xfrm>
            <a:off x="8610600" y="8678767"/>
            <a:ext cx="8477608" cy="743662"/>
            <a:chOff x="5867400" y="7976153"/>
            <a:chExt cx="10896600" cy="955858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D4777BC7-30B9-4342-8A67-1CA84FA5E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7976153"/>
              <a:ext cx="8839200" cy="95585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6C50458-7107-49C7-9E94-5339E111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8191499"/>
              <a:ext cx="1729121" cy="740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7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A1F129E2-0450-43C4-A281-DC7EC6B5D147}"/>
              </a:ext>
            </a:extLst>
          </p:cNvPr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4E921CF1-FD57-4F47-BEF0-088BAE6B4A04}"/>
              </a:ext>
            </a:extLst>
          </p:cNvPr>
          <p:cNvGrpSpPr/>
          <p:nvPr/>
        </p:nvGrpSpPr>
        <p:grpSpPr>
          <a:xfrm>
            <a:off x="2819400" y="835439"/>
            <a:ext cx="6188040" cy="8024393"/>
            <a:chOff x="0" y="0"/>
            <a:chExt cx="8250720" cy="10699191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1EB57955-3298-41CD-BBF2-3B6A103F3157}"/>
                </a:ext>
              </a:extLst>
            </p:cNvPr>
            <p:cNvSpPr/>
            <p:nvPr/>
          </p:nvSpPr>
          <p:spPr>
            <a:xfrm>
              <a:off x="-181610" y="0"/>
              <a:ext cx="8557260" cy="10699242"/>
            </a:xfrm>
            <a:custGeom>
              <a:avLst/>
              <a:gdLst/>
              <a:ahLst/>
              <a:cxnLst/>
              <a:rect l="l" t="t" r="r" b="b"/>
              <a:pathLst>
                <a:path w="8557260" h="10699242">
                  <a:moveTo>
                    <a:pt x="5589270" y="0"/>
                  </a:moveTo>
                  <a:cubicBezTo>
                    <a:pt x="5329555" y="0"/>
                    <a:pt x="5069332" y="63119"/>
                    <a:pt x="4845939" y="193675"/>
                  </a:cubicBezTo>
                  <a:cubicBezTo>
                    <a:pt x="3858895" y="770255"/>
                    <a:pt x="4028694" y="1635252"/>
                    <a:pt x="4160774" y="2553843"/>
                  </a:cubicBezTo>
                  <a:cubicBezTo>
                    <a:pt x="4323080" y="3682492"/>
                    <a:pt x="3372104" y="4047490"/>
                    <a:pt x="2427478" y="4047490"/>
                  </a:cubicBezTo>
                  <a:cubicBezTo>
                    <a:pt x="2381377" y="4047490"/>
                    <a:pt x="2335276" y="4046601"/>
                    <a:pt x="2289302" y="4044950"/>
                  </a:cubicBezTo>
                  <a:cubicBezTo>
                    <a:pt x="2155317" y="4039997"/>
                    <a:pt x="2019046" y="4034790"/>
                    <a:pt x="1883029" y="4034790"/>
                  </a:cubicBezTo>
                  <a:cubicBezTo>
                    <a:pt x="1524000" y="4034790"/>
                    <a:pt x="1166876" y="4071239"/>
                    <a:pt x="858774" y="4245610"/>
                  </a:cubicBezTo>
                  <a:cubicBezTo>
                    <a:pt x="46863" y="4705096"/>
                    <a:pt x="0" y="5943473"/>
                    <a:pt x="532765" y="6709410"/>
                  </a:cubicBezTo>
                  <a:cubicBezTo>
                    <a:pt x="1065530" y="7475347"/>
                    <a:pt x="1975358" y="7872476"/>
                    <a:pt x="2849626" y="8197977"/>
                  </a:cubicBezTo>
                  <a:cubicBezTo>
                    <a:pt x="3723894" y="8523478"/>
                    <a:pt x="4646676" y="8837295"/>
                    <a:pt x="5292090" y="9510903"/>
                  </a:cubicBezTo>
                  <a:cubicBezTo>
                    <a:pt x="5667248" y="9902444"/>
                    <a:pt x="5955411" y="10418572"/>
                    <a:pt x="6458585" y="10620502"/>
                  </a:cubicBezTo>
                  <a:cubicBezTo>
                    <a:pt x="6592570" y="10674223"/>
                    <a:pt x="6733286" y="10699242"/>
                    <a:pt x="6874510" y="10699242"/>
                  </a:cubicBezTo>
                  <a:cubicBezTo>
                    <a:pt x="7347839" y="10699242"/>
                    <a:pt x="7827010" y="10419207"/>
                    <a:pt x="8076946" y="10005187"/>
                  </a:cubicBezTo>
                  <a:cubicBezTo>
                    <a:pt x="8401304" y="9467596"/>
                    <a:pt x="8557260" y="8736457"/>
                    <a:pt x="8313293" y="8157845"/>
                  </a:cubicBezTo>
                  <a:cubicBezTo>
                    <a:pt x="8069326" y="7579233"/>
                    <a:pt x="7821168" y="7138543"/>
                    <a:pt x="7339965" y="6735191"/>
                  </a:cubicBezTo>
                  <a:cubicBezTo>
                    <a:pt x="6811264" y="6291961"/>
                    <a:pt x="6186043" y="5864733"/>
                    <a:pt x="6010402" y="5197602"/>
                  </a:cubicBezTo>
                  <a:cubicBezTo>
                    <a:pt x="5804408" y="4415409"/>
                    <a:pt x="6296787" y="3640328"/>
                    <a:pt x="6730492" y="2957576"/>
                  </a:cubicBezTo>
                  <a:cubicBezTo>
                    <a:pt x="7164197" y="2274824"/>
                    <a:pt x="7199249" y="1413510"/>
                    <a:pt x="6832854" y="692404"/>
                  </a:cubicBezTo>
                  <a:cubicBezTo>
                    <a:pt x="6603365" y="241300"/>
                    <a:pt x="6097016" y="0"/>
                    <a:pt x="5589270" y="0"/>
                  </a:cubicBezTo>
                  <a:close/>
                </a:path>
              </a:pathLst>
            </a:custGeom>
            <a:blipFill>
              <a:blip r:embed="rId3"/>
              <a:stretch>
                <a:fillRect l="-32879" t="-13029" r="-99042" b="-6360"/>
              </a:stretch>
            </a:blipFill>
          </p:spPr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6BCA3996-332B-418F-9C1E-E17D257137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31" y="5211807"/>
            <a:ext cx="3624678" cy="32078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97B50EE-63B2-4005-8828-463FB462C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2" y="8419668"/>
            <a:ext cx="2457808" cy="1067232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614F1D22-BB58-402D-A05C-7B3C1EEFB38D}"/>
              </a:ext>
            </a:extLst>
          </p:cNvPr>
          <p:cNvGrpSpPr/>
          <p:nvPr/>
        </p:nvGrpSpPr>
        <p:grpSpPr>
          <a:xfrm>
            <a:off x="8610600" y="8678767"/>
            <a:ext cx="8477608" cy="743662"/>
            <a:chOff x="5867400" y="7976153"/>
            <a:chExt cx="10896600" cy="955858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185ED90-1684-45C4-AE84-7CF547272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7976153"/>
              <a:ext cx="8839200" cy="955858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AFAA419-8071-49CC-B0DC-805D2DB12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8191499"/>
              <a:ext cx="1729121" cy="740511"/>
            </a:xfrm>
            <a:prstGeom prst="rect">
              <a:avLst/>
            </a:prstGeom>
          </p:spPr>
        </p:pic>
      </p:grpSp>
      <p:sp>
        <p:nvSpPr>
          <p:cNvPr id="9" name="TextBox 13">
            <a:extLst>
              <a:ext uri="{FF2B5EF4-FFF2-40B4-BE49-F238E27FC236}">
                <a16:creationId xmlns:a16="http://schemas.microsoft.com/office/drawing/2014/main" id="{BCAEA5EC-2BB5-4B57-A3D2-CC16211D1005}"/>
              </a:ext>
            </a:extLst>
          </p:cNvPr>
          <p:cNvSpPr txBox="1"/>
          <p:nvPr/>
        </p:nvSpPr>
        <p:spPr>
          <a:xfrm>
            <a:off x="9581316" y="4474321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9DE9CD41-39F8-4FB7-9990-63AABE4BDF94}"/>
              </a:ext>
            </a:extLst>
          </p:cNvPr>
          <p:cNvSpPr txBox="1"/>
          <p:nvPr/>
        </p:nvSpPr>
        <p:spPr>
          <a:xfrm>
            <a:off x="9581316" y="3612028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18829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70FDEF49-6070-4D75-9196-5EAA47B005DD}"/>
              </a:ext>
            </a:extLst>
          </p:cNvPr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E1238A2F-80C2-45CC-9A0B-4C6948424E9A}"/>
              </a:ext>
            </a:extLst>
          </p:cNvPr>
          <p:cNvGrpSpPr/>
          <p:nvPr/>
        </p:nvGrpSpPr>
        <p:grpSpPr>
          <a:xfrm>
            <a:off x="-528670" y="0"/>
            <a:ext cx="9122064" cy="10287000"/>
            <a:chOff x="0" y="0"/>
            <a:chExt cx="12162752" cy="13716000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B71DFAFD-FC07-49EB-B392-F8551739F5AD}"/>
                </a:ext>
              </a:extLst>
            </p:cNvPr>
            <p:cNvSpPr/>
            <p:nvPr/>
          </p:nvSpPr>
          <p:spPr>
            <a:xfrm>
              <a:off x="0" y="0"/>
              <a:ext cx="12277090" cy="13715873"/>
            </a:xfrm>
            <a:custGeom>
              <a:avLst/>
              <a:gdLst/>
              <a:ahLst/>
              <a:cxnLst/>
              <a:rect l="l" t="t" r="r" b="b"/>
              <a:pathLst>
                <a:path w="12277090" h="13715873">
                  <a:moveTo>
                    <a:pt x="4007866" y="0"/>
                  </a:moveTo>
                  <a:cubicBezTo>
                    <a:pt x="4030472" y="159258"/>
                    <a:pt x="4054221" y="319532"/>
                    <a:pt x="4077462" y="480822"/>
                  </a:cubicBezTo>
                  <a:cubicBezTo>
                    <a:pt x="4384675" y="2617089"/>
                    <a:pt x="2584958" y="3307842"/>
                    <a:pt x="796925" y="3307842"/>
                  </a:cubicBezTo>
                  <a:cubicBezTo>
                    <a:pt x="709549" y="3307842"/>
                    <a:pt x="622300" y="3306191"/>
                    <a:pt x="535178" y="3303016"/>
                  </a:cubicBezTo>
                  <a:cubicBezTo>
                    <a:pt x="358267" y="3296539"/>
                    <a:pt x="179451" y="3289681"/>
                    <a:pt x="0" y="3286252"/>
                  </a:cubicBezTo>
                  <a:lnTo>
                    <a:pt x="0" y="10506583"/>
                  </a:lnTo>
                  <a:cubicBezTo>
                    <a:pt x="521462" y="10752327"/>
                    <a:pt x="1062101" y="10965180"/>
                    <a:pt x="1595628" y="11163808"/>
                  </a:cubicBezTo>
                  <a:cubicBezTo>
                    <a:pt x="3250438" y="11779885"/>
                    <a:pt x="4997069" y="12373864"/>
                    <a:pt x="6218682" y="13648817"/>
                  </a:cubicBezTo>
                  <a:cubicBezTo>
                    <a:pt x="6239891" y="13670914"/>
                    <a:pt x="6260973" y="13693394"/>
                    <a:pt x="6281928" y="13715873"/>
                  </a:cubicBezTo>
                  <a:lnTo>
                    <a:pt x="11900408" y="13715873"/>
                  </a:lnTo>
                  <a:cubicBezTo>
                    <a:pt x="12206477" y="12857734"/>
                    <a:pt x="12277089" y="11894312"/>
                    <a:pt x="11936984" y="11087608"/>
                  </a:cubicBezTo>
                  <a:cubicBezTo>
                    <a:pt x="11475338" y="9992487"/>
                    <a:pt x="11005565" y="9158224"/>
                    <a:pt x="10094722" y="8394700"/>
                  </a:cubicBezTo>
                  <a:cubicBezTo>
                    <a:pt x="9093962" y="7555865"/>
                    <a:pt x="7910702" y="6747002"/>
                    <a:pt x="7578089" y="5484368"/>
                  </a:cubicBezTo>
                  <a:cubicBezTo>
                    <a:pt x="7188327" y="4004056"/>
                    <a:pt x="8120253" y="2536825"/>
                    <a:pt x="8941181" y="1244600"/>
                  </a:cubicBezTo>
                  <a:cubicBezTo>
                    <a:pt x="9188704" y="854964"/>
                    <a:pt x="9367648" y="434594"/>
                    <a:pt x="9477883" y="0"/>
                  </a:cubicBezTo>
                  <a:close/>
                </a:path>
              </a:pathLst>
            </a:custGeom>
            <a:blipFill>
              <a:blip r:embed="rId3"/>
              <a:stretch>
                <a:fillRect l="-77610" t="-28102" r="-117234" b="-46433"/>
              </a:stretch>
            </a:blipFill>
          </p:spPr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7F1F1304-92B3-4543-9C06-C3B49B402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2" y="8419668"/>
            <a:ext cx="2457808" cy="1067232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67D017BC-E88C-425D-9FAB-66D2E9FF6E79}"/>
              </a:ext>
            </a:extLst>
          </p:cNvPr>
          <p:cNvGrpSpPr/>
          <p:nvPr/>
        </p:nvGrpSpPr>
        <p:grpSpPr>
          <a:xfrm>
            <a:off x="8610600" y="8678767"/>
            <a:ext cx="8477608" cy="743662"/>
            <a:chOff x="5867400" y="7976153"/>
            <a:chExt cx="10896600" cy="955858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B3481ACD-5C14-47C9-ADDA-6DC594C2A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7976153"/>
              <a:ext cx="8839200" cy="95585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1B9BAF4-DC36-4A1E-8238-5A621C003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8191499"/>
              <a:ext cx="1729121" cy="740511"/>
            </a:xfrm>
            <a:prstGeom prst="rect">
              <a:avLst/>
            </a:prstGeom>
          </p:spPr>
        </p:pic>
      </p:grpSp>
      <p:sp>
        <p:nvSpPr>
          <p:cNvPr id="9" name="TextBox 13">
            <a:extLst>
              <a:ext uri="{FF2B5EF4-FFF2-40B4-BE49-F238E27FC236}">
                <a16:creationId xmlns:a16="http://schemas.microsoft.com/office/drawing/2014/main" id="{3599EE03-2B18-4830-9351-AEBA119CBE14}"/>
              </a:ext>
            </a:extLst>
          </p:cNvPr>
          <p:cNvSpPr txBox="1"/>
          <p:nvPr/>
        </p:nvSpPr>
        <p:spPr>
          <a:xfrm>
            <a:off x="9402709" y="4833178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D5E5ACB9-C3D5-418D-A9AF-810CC0BB569D}"/>
              </a:ext>
            </a:extLst>
          </p:cNvPr>
          <p:cNvSpPr txBox="1"/>
          <p:nvPr/>
        </p:nvSpPr>
        <p:spPr>
          <a:xfrm>
            <a:off x="9402709" y="3924300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9827556-6E7C-4401-81EA-9BD7431E9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3" y="-682610"/>
            <a:ext cx="5029217" cy="44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8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716B237-02AF-4088-92F8-FF1B521F94DC}"/>
              </a:ext>
            </a:extLst>
          </p:cNvPr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BB11CC5-423D-4D64-AF2B-14CB48358BC1}"/>
              </a:ext>
            </a:extLst>
          </p:cNvPr>
          <p:cNvSpPr txBox="1"/>
          <p:nvPr/>
        </p:nvSpPr>
        <p:spPr>
          <a:xfrm>
            <a:off x="5387154" y="4275510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B370A9DE-D008-45CA-8341-A47DFFC9101D}"/>
              </a:ext>
            </a:extLst>
          </p:cNvPr>
          <p:cNvSpPr txBox="1"/>
          <p:nvPr/>
        </p:nvSpPr>
        <p:spPr>
          <a:xfrm>
            <a:off x="5387154" y="3503528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6ACB57-DB07-4584-9527-53C435EFD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2" y="8419668"/>
            <a:ext cx="2457808" cy="1067232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AE62C92-65E4-40EF-9DBC-BAAFAC98A4DF}"/>
              </a:ext>
            </a:extLst>
          </p:cNvPr>
          <p:cNvGrpSpPr/>
          <p:nvPr/>
        </p:nvGrpSpPr>
        <p:grpSpPr>
          <a:xfrm>
            <a:off x="8610600" y="8678767"/>
            <a:ext cx="8477608" cy="743662"/>
            <a:chOff x="5867400" y="7976153"/>
            <a:chExt cx="10896600" cy="955858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72A8901-AF9F-420A-81D2-C8D8A8978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7976153"/>
              <a:ext cx="8839200" cy="955858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C7369964-A4B3-48DF-A08B-5DEC40D18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8191499"/>
              <a:ext cx="1729121" cy="740511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EBD4D863-8718-4C23-AE04-F7A2510B2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3" y="-682610"/>
            <a:ext cx="5029217" cy="44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0809CB-9E86-4C1D-BFD5-D466D4D4CE23}"/>
              </a:ext>
            </a:extLst>
          </p:cNvPr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DD2A36-664B-4B08-8911-0B70384BE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53" y="4382463"/>
            <a:ext cx="6203294" cy="15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1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345</Words>
  <Application>Microsoft Office PowerPoint</Application>
  <PresentationFormat>Personalizar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Geomanist 1 Bold</vt:lpstr>
      <vt:lpstr>Geomanist 1</vt:lpstr>
      <vt:lpstr>Calibri</vt:lpstr>
      <vt:lpstr>Arial</vt:lpstr>
      <vt:lpstr>Geomanist 1 Medium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Proppex25_Inovamundi_ApresentaçãoFIC</dc:title>
  <dc:creator>Luis Henrique Bottoni</dc:creator>
  <cp:lastModifiedBy>Luis Henrique Bottoni</cp:lastModifiedBy>
  <cp:revision>10</cp:revision>
  <dcterms:created xsi:type="dcterms:W3CDTF">2006-08-16T00:00:00Z</dcterms:created>
  <dcterms:modified xsi:type="dcterms:W3CDTF">2026-06-02T18:41:10Z</dcterms:modified>
  <dc:identifier>DAGncRZ2IAo</dc:identifier>
</cp:coreProperties>
</file>