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Avenir Ultra-Bold" panose="020B0604020202020204" charset="0"/>
      <p:regular r:id="rId10"/>
    </p:embeddedFont>
    <p:embeddedFont>
      <p:font typeface="Geomanist 1" panose="020B0604020202020204" charset="0"/>
      <p:regular r:id="rId11"/>
    </p:embeddedFont>
    <p:embeddedFont>
      <p:font typeface="Geomanist 1 Bold" panose="020B0604020202020204" charset="0"/>
      <p:regular r:id="rId12"/>
    </p:embeddedFont>
    <p:embeddedFont>
      <p:font typeface="Geomanist 1 Medium" panose="020B0604020202020204" charset="0"/>
      <p:regular r:id="rId13"/>
    </p:embeddedFont>
    <p:embeddedFont>
      <p:font typeface="Geomanist 2 Light"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3" d="100"/>
          <a:sy n="33" d="100"/>
        </p:scale>
        <p:origin x="8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19999"/>
            </a:blip>
            <a:stretch>
              <a:fillRect/>
            </a:stretch>
          </a:blipFill>
        </p:spPr>
      </p:sp>
      <p:sp>
        <p:nvSpPr>
          <p:cNvPr id="3" name="Freeform 3"/>
          <p:cNvSpPr/>
          <p:nvPr/>
        </p:nvSpPr>
        <p:spPr>
          <a:xfrm>
            <a:off x="6615303" y="3536575"/>
            <a:ext cx="5057394" cy="2216239"/>
          </a:xfrm>
          <a:custGeom>
            <a:avLst/>
            <a:gdLst/>
            <a:ahLst/>
            <a:cxnLst/>
            <a:rect l="l" t="t" r="r" b="b"/>
            <a:pathLst>
              <a:path w="5057394" h="2216239">
                <a:moveTo>
                  <a:pt x="0" y="0"/>
                </a:moveTo>
                <a:lnTo>
                  <a:pt x="5057394" y="0"/>
                </a:lnTo>
                <a:lnTo>
                  <a:pt x="5057394" y="2216239"/>
                </a:lnTo>
                <a:lnTo>
                  <a:pt x="0" y="22162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6898634" y="5926693"/>
            <a:ext cx="4572619" cy="811616"/>
          </a:xfrm>
          <a:prstGeom prst="rect">
            <a:avLst/>
          </a:prstGeom>
        </p:spPr>
        <p:txBody>
          <a:bodyPr lIns="0" tIns="0" rIns="0" bIns="0" rtlCol="0" anchor="t">
            <a:spAutoFit/>
          </a:bodyPr>
          <a:lstStyle/>
          <a:p>
            <a:pPr algn="ctr">
              <a:lnSpc>
                <a:spcPts val="3173"/>
              </a:lnSpc>
            </a:pPr>
            <a:r>
              <a:rPr lang="en-US" sz="2805" spc="218">
                <a:solidFill>
                  <a:srgbClr val="FFFFFF"/>
                </a:solidFill>
                <a:latin typeface="Geomanist 1"/>
                <a:ea typeface="Geomanist 1"/>
                <a:cs typeface="Geomanist 1"/>
                <a:sym typeface="Geomanist 1"/>
              </a:rPr>
              <a:t>O EVENTO DE CIÊNCIA E INOVAÇÃO DA FEEVALE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15435605" y="0"/>
            <a:ext cx="1400204" cy="1252566"/>
            <a:chOff x="0" y="0"/>
            <a:chExt cx="1866938" cy="1670088"/>
          </a:xfrm>
        </p:grpSpPr>
        <p:sp>
          <p:nvSpPr>
            <p:cNvPr id="4" name="Freeform 4"/>
            <p:cNvSpPr/>
            <p:nvPr/>
          </p:nvSpPr>
          <p:spPr>
            <a:xfrm>
              <a:off x="-56642" y="0"/>
              <a:ext cx="2010791" cy="1670177"/>
            </a:xfrm>
            <a:custGeom>
              <a:avLst/>
              <a:gdLst/>
              <a:ahLst/>
              <a:cxnLst/>
              <a:rect l="l" t="t" r="r" b="b"/>
              <a:pathLst>
                <a:path w="2010791" h="1670177">
                  <a:moveTo>
                    <a:pt x="416687" y="0"/>
                  </a:moveTo>
                  <a:cubicBezTo>
                    <a:pt x="143256" y="213106"/>
                    <a:pt x="0" y="570865"/>
                    <a:pt x="77597" y="932688"/>
                  </a:cubicBezTo>
                  <a:cubicBezTo>
                    <a:pt x="171704" y="1370584"/>
                    <a:pt x="558673" y="1670177"/>
                    <a:pt x="989203" y="1670177"/>
                  </a:cubicBezTo>
                  <a:cubicBezTo>
                    <a:pt x="1054100" y="1670177"/>
                    <a:pt x="1120013" y="1663319"/>
                    <a:pt x="1186053" y="1649222"/>
                  </a:cubicBezTo>
                  <a:cubicBezTo>
                    <a:pt x="1689989" y="1541018"/>
                    <a:pt x="2010791" y="1044702"/>
                    <a:pt x="1902587" y="540766"/>
                  </a:cubicBezTo>
                  <a:cubicBezTo>
                    <a:pt x="1854581" y="317373"/>
                    <a:pt x="1730502" y="129921"/>
                    <a:pt x="1563243" y="0"/>
                  </a:cubicBezTo>
                  <a:close/>
                </a:path>
              </a:pathLst>
            </a:custGeom>
            <a:solidFill>
              <a:srgbClr val="65C12F"/>
            </a:solidFill>
          </p:spPr>
        </p:sp>
      </p:grpSp>
      <p:grpSp>
        <p:nvGrpSpPr>
          <p:cNvPr id="5" name="Group 5"/>
          <p:cNvGrpSpPr>
            <a:grpSpLocks noChangeAspect="1"/>
          </p:cNvGrpSpPr>
          <p:nvPr/>
        </p:nvGrpSpPr>
        <p:grpSpPr>
          <a:xfrm>
            <a:off x="13976290" y="1613049"/>
            <a:ext cx="4359335" cy="3282906"/>
            <a:chOff x="0" y="0"/>
            <a:chExt cx="5812447" cy="4377207"/>
          </a:xfrm>
        </p:grpSpPr>
        <p:sp>
          <p:nvSpPr>
            <p:cNvPr id="6" name="Freeform 6"/>
            <p:cNvSpPr/>
            <p:nvPr/>
          </p:nvSpPr>
          <p:spPr>
            <a:xfrm>
              <a:off x="4775962" y="612140"/>
              <a:ext cx="973074" cy="1184148"/>
            </a:xfrm>
            <a:custGeom>
              <a:avLst/>
              <a:gdLst/>
              <a:ahLst/>
              <a:cxnLst/>
              <a:rect l="l" t="t" r="r" b="b"/>
              <a:pathLst>
                <a:path w="973074" h="1184148">
                  <a:moveTo>
                    <a:pt x="647954" y="0"/>
                  </a:moveTo>
                  <a:cubicBezTo>
                    <a:pt x="606806" y="0"/>
                    <a:pt x="564896" y="4318"/>
                    <a:pt x="523113" y="13335"/>
                  </a:cubicBezTo>
                  <a:cubicBezTo>
                    <a:pt x="203454" y="82042"/>
                    <a:pt x="0" y="396748"/>
                    <a:pt x="68707" y="716407"/>
                  </a:cubicBezTo>
                  <a:cubicBezTo>
                    <a:pt x="128397" y="994156"/>
                    <a:pt x="373888" y="1184148"/>
                    <a:pt x="646938" y="1184148"/>
                  </a:cubicBezTo>
                  <a:cubicBezTo>
                    <a:pt x="688086" y="1184148"/>
                    <a:pt x="729996" y="1179830"/>
                    <a:pt x="771779" y="1170813"/>
                  </a:cubicBezTo>
                  <a:cubicBezTo>
                    <a:pt x="845693" y="1154938"/>
                    <a:pt x="913384" y="1125855"/>
                    <a:pt x="973074" y="1086612"/>
                  </a:cubicBezTo>
                  <a:lnTo>
                    <a:pt x="973074" y="1086612"/>
                  </a:lnTo>
                  <a:lnTo>
                    <a:pt x="973074" y="97663"/>
                  </a:lnTo>
                  <a:lnTo>
                    <a:pt x="973074" y="97663"/>
                  </a:lnTo>
                  <a:cubicBezTo>
                    <a:pt x="878332" y="35306"/>
                    <a:pt x="765810" y="0"/>
                    <a:pt x="648081" y="0"/>
                  </a:cubicBezTo>
                  <a:close/>
                </a:path>
              </a:pathLst>
            </a:custGeom>
            <a:solidFill>
              <a:srgbClr val="65C12F"/>
            </a:solidFill>
          </p:spPr>
        </p:sp>
        <p:sp>
          <p:nvSpPr>
            <p:cNvPr id="7" name="Freeform 7"/>
            <p:cNvSpPr/>
            <p:nvPr/>
          </p:nvSpPr>
          <p:spPr>
            <a:xfrm>
              <a:off x="-23749" y="-66421"/>
              <a:ext cx="4953762" cy="4467098"/>
            </a:xfrm>
            <a:custGeom>
              <a:avLst/>
              <a:gdLst/>
              <a:ahLst/>
              <a:cxnLst/>
              <a:rect l="l" t="t" r="r" b="b"/>
              <a:pathLst>
                <a:path w="4953762" h="4467098">
                  <a:moveTo>
                    <a:pt x="3879088" y="279527"/>
                  </a:moveTo>
                  <a:cubicBezTo>
                    <a:pt x="3446653" y="0"/>
                    <a:pt x="2869692" y="123698"/>
                    <a:pt x="2589530" y="555625"/>
                  </a:cubicBezTo>
                  <a:lnTo>
                    <a:pt x="2589530" y="555371"/>
                  </a:lnTo>
                  <a:cubicBezTo>
                    <a:pt x="2294382" y="1010412"/>
                    <a:pt x="1983613" y="1076579"/>
                    <a:pt x="1528572" y="781431"/>
                  </a:cubicBezTo>
                  <a:lnTo>
                    <a:pt x="1528572" y="781685"/>
                  </a:lnTo>
                  <a:cubicBezTo>
                    <a:pt x="1327785" y="651383"/>
                    <a:pt x="1077341" y="597662"/>
                    <a:pt x="824738" y="651891"/>
                  </a:cubicBezTo>
                  <a:cubicBezTo>
                    <a:pt x="320802" y="760222"/>
                    <a:pt x="0" y="1256411"/>
                    <a:pt x="108204" y="1760347"/>
                  </a:cubicBezTo>
                  <a:cubicBezTo>
                    <a:pt x="216408" y="2264283"/>
                    <a:pt x="712724" y="2585085"/>
                    <a:pt x="1216660" y="2476754"/>
                  </a:cubicBezTo>
                  <a:cubicBezTo>
                    <a:pt x="1468120" y="2422779"/>
                    <a:pt x="1673860" y="2272030"/>
                    <a:pt x="1803654" y="2072005"/>
                  </a:cubicBezTo>
                  <a:lnTo>
                    <a:pt x="1803654" y="2072259"/>
                  </a:lnTo>
                  <a:cubicBezTo>
                    <a:pt x="2098802" y="1617218"/>
                    <a:pt x="2409571" y="1551051"/>
                    <a:pt x="2864612" y="1846199"/>
                  </a:cubicBezTo>
                  <a:lnTo>
                    <a:pt x="2864612" y="1845945"/>
                  </a:lnTo>
                  <a:cubicBezTo>
                    <a:pt x="2865120" y="1846326"/>
                    <a:pt x="2865501" y="1846707"/>
                    <a:pt x="2866009" y="1846961"/>
                  </a:cubicBezTo>
                  <a:cubicBezTo>
                    <a:pt x="2871724" y="1850644"/>
                    <a:pt x="2877947" y="1852422"/>
                    <a:pt x="2883662" y="1855978"/>
                  </a:cubicBezTo>
                  <a:lnTo>
                    <a:pt x="2881249" y="1856486"/>
                  </a:lnTo>
                  <a:cubicBezTo>
                    <a:pt x="3360928" y="2153539"/>
                    <a:pt x="3436620" y="2475357"/>
                    <a:pt x="3139567" y="2955036"/>
                  </a:cubicBezTo>
                  <a:lnTo>
                    <a:pt x="3141599" y="2954528"/>
                  </a:lnTo>
                  <a:cubicBezTo>
                    <a:pt x="3018409" y="3152648"/>
                    <a:pt x="2967736" y="3396234"/>
                    <a:pt x="3020568" y="3642360"/>
                  </a:cubicBezTo>
                  <a:cubicBezTo>
                    <a:pt x="3128772" y="4146296"/>
                    <a:pt x="3625088" y="4467098"/>
                    <a:pt x="4129024" y="4358767"/>
                  </a:cubicBezTo>
                  <a:cubicBezTo>
                    <a:pt x="4632960" y="4250436"/>
                    <a:pt x="4953762" y="3754247"/>
                    <a:pt x="4845558" y="3250311"/>
                  </a:cubicBezTo>
                  <a:cubicBezTo>
                    <a:pt x="4789932" y="2991358"/>
                    <a:pt x="4631055" y="2782316"/>
                    <a:pt x="4422140" y="2653411"/>
                  </a:cubicBezTo>
                  <a:lnTo>
                    <a:pt x="4424426" y="2652903"/>
                  </a:lnTo>
                  <a:cubicBezTo>
                    <a:pt x="3944747" y="2355850"/>
                    <a:pt x="3869055" y="2034032"/>
                    <a:pt x="4166235" y="1554353"/>
                  </a:cubicBezTo>
                  <a:lnTo>
                    <a:pt x="4164203" y="1554861"/>
                  </a:lnTo>
                  <a:cubicBezTo>
                    <a:pt x="4432173" y="1123569"/>
                    <a:pt x="4307586" y="555879"/>
                    <a:pt x="3879469" y="279146"/>
                  </a:cubicBezTo>
                </a:path>
              </a:pathLst>
            </a:custGeom>
            <a:solidFill>
              <a:srgbClr val="65C12F"/>
            </a:solidFill>
          </p:spPr>
        </p:sp>
      </p:grpSp>
      <p:sp>
        <p:nvSpPr>
          <p:cNvPr id="8" name="Freeform 8"/>
          <p:cNvSpPr/>
          <p:nvPr/>
        </p:nvSpPr>
        <p:spPr>
          <a:xfrm>
            <a:off x="-47625" y="8694887"/>
            <a:ext cx="18383250" cy="1247785"/>
          </a:xfrm>
          <a:custGeom>
            <a:avLst/>
            <a:gdLst/>
            <a:ahLst/>
            <a:cxnLst/>
            <a:rect l="l" t="t" r="r" b="b"/>
            <a:pathLst>
              <a:path w="18383250" h="1247785">
                <a:moveTo>
                  <a:pt x="0" y="0"/>
                </a:moveTo>
                <a:lnTo>
                  <a:pt x="18383250" y="0"/>
                </a:lnTo>
                <a:lnTo>
                  <a:pt x="18383250" y="1247784"/>
                </a:lnTo>
                <a:lnTo>
                  <a:pt x="0" y="12477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573512" y="9100415"/>
            <a:ext cx="4429913" cy="490982"/>
          </a:xfrm>
          <a:custGeom>
            <a:avLst/>
            <a:gdLst/>
            <a:ahLst/>
            <a:cxnLst/>
            <a:rect l="l" t="t" r="r" b="b"/>
            <a:pathLst>
              <a:path w="4429913" h="490982">
                <a:moveTo>
                  <a:pt x="0" y="0"/>
                </a:moveTo>
                <a:lnTo>
                  <a:pt x="4429913" y="0"/>
                </a:lnTo>
                <a:lnTo>
                  <a:pt x="4429913" y="490982"/>
                </a:lnTo>
                <a:lnTo>
                  <a:pt x="0" y="490982"/>
                </a:lnTo>
                <a:lnTo>
                  <a:pt x="0" y="0"/>
                </a:lnTo>
                <a:close/>
              </a:path>
            </a:pathLst>
          </a:custGeom>
          <a:blipFill>
            <a:blip r:embed="rId5"/>
            <a:stretch>
              <a:fillRect/>
            </a:stretch>
          </a:blipFill>
        </p:spPr>
      </p:sp>
      <p:sp>
        <p:nvSpPr>
          <p:cNvPr id="10" name="TextBox 10"/>
          <p:cNvSpPr txBox="1"/>
          <p:nvPr/>
        </p:nvSpPr>
        <p:spPr>
          <a:xfrm>
            <a:off x="4464939" y="5108943"/>
            <a:ext cx="2320176" cy="688534"/>
          </a:xfrm>
          <a:prstGeom prst="rect">
            <a:avLst/>
          </a:prstGeom>
        </p:spPr>
        <p:txBody>
          <a:bodyPr lIns="0" tIns="0" rIns="0" bIns="0" rtlCol="0" anchor="t">
            <a:spAutoFit/>
          </a:bodyPr>
          <a:lstStyle/>
          <a:p>
            <a:pPr algn="l">
              <a:lnSpc>
                <a:spcPts val="2673"/>
              </a:lnSpc>
            </a:pPr>
            <a:r>
              <a:rPr lang="en-US" sz="2227" spc="42">
                <a:solidFill>
                  <a:srgbClr val="65C12F"/>
                </a:solidFill>
                <a:latin typeface="Geomanist 2 Light"/>
                <a:ea typeface="Geomanist 2 Light"/>
                <a:cs typeface="Geomanist 2 Light"/>
                <a:sym typeface="Geomanist 2 Light"/>
              </a:rPr>
              <a:t>Feira de Iniciação Científica</a:t>
            </a:r>
          </a:p>
        </p:txBody>
      </p:sp>
      <p:sp>
        <p:nvSpPr>
          <p:cNvPr id="11" name="TextBox 11"/>
          <p:cNvSpPr txBox="1"/>
          <p:nvPr/>
        </p:nvSpPr>
        <p:spPr>
          <a:xfrm>
            <a:off x="1185909" y="3331293"/>
            <a:ext cx="3279029" cy="2701381"/>
          </a:xfrm>
          <a:prstGeom prst="rect">
            <a:avLst/>
          </a:prstGeom>
        </p:spPr>
        <p:txBody>
          <a:bodyPr wrap="square" lIns="0" tIns="0" rIns="0" bIns="0" rtlCol="0" anchor="t">
            <a:spAutoFit/>
          </a:bodyPr>
          <a:lstStyle/>
          <a:p>
            <a:pPr algn="l">
              <a:lnSpc>
                <a:spcPts val="22751"/>
              </a:lnSpc>
            </a:pPr>
            <a:r>
              <a:rPr lang="en-US" sz="16250" b="1" dirty="0">
                <a:solidFill>
                  <a:srgbClr val="65C12F"/>
                </a:solidFill>
                <a:latin typeface="Avenir Ultra-Bold"/>
                <a:ea typeface="Avenir Ultra-Bold"/>
                <a:cs typeface="Avenir Ultra-Bold"/>
                <a:sym typeface="Avenir Ultra-Bold"/>
              </a:rPr>
              <a:t>FIC</a:t>
            </a:r>
          </a:p>
        </p:txBody>
      </p:sp>
      <p:sp>
        <p:nvSpPr>
          <p:cNvPr id="12" name="TextBox 12"/>
          <p:cNvSpPr txBox="1"/>
          <p:nvPr/>
        </p:nvSpPr>
        <p:spPr>
          <a:xfrm>
            <a:off x="7176211" y="4461525"/>
            <a:ext cx="8718792" cy="1502044"/>
          </a:xfrm>
          <a:prstGeom prst="rect">
            <a:avLst/>
          </a:prstGeom>
        </p:spPr>
        <p:txBody>
          <a:bodyPr lIns="0" tIns="0" rIns="0" bIns="0" rtlCol="0" anchor="t">
            <a:spAutoFit/>
          </a:bodyPr>
          <a:lstStyle/>
          <a:p>
            <a:pPr algn="l">
              <a:lnSpc>
                <a:spcPts val="5771"/>
              </a:lnSpc>
            </a:pPr>
            <a:r>
              <a:rPr lang="en-US" sz="5103" b="1" spc="387">
                <a:solidFill>
                  <a:srgbClr val="FFFFFF"/>
                </a:solidFill>
                <a:latin typeface="Geomanist 1 Medium"/>
                <a:ea typeface="Geomanist 1 Medium"/>
                <a:cs typeface="Geomanist 1 Medium"/>
                <a:sym typeface="Geomanist 1 Medium"/>
              </a:rPr>
              <a:t>TITULO DA PALESTRA OU TRABALHO LOREM IPSUM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956996" y="3365687"/>
            <a:ext cx="3932272" cy="752666"/>
            <a:chOff x="0" y="0"/>
            <a:chExt cx="5243030" cy="1003554"/>
          </a:xfrm>
        </p:grpSpPr>
        <p:sp>
          <p:nvSpPr>
            <p:cNvPr id="4" name="Freeform 4"/>
            <p:cNvSpPr/>
            <p:nvPr/>
          </p:nvSpPr>
          <p:spPr>
            <a:xfrm>
              <a:off x="0" y="0"/>
              <a:ext cx="5243068" cy="1003554"/>
            </a:xfrm>
            <a:custGeom>
              <a:avLst/>
              <a:gdLst/>
              <a:ahLst/>
              <a:cxnLst/>
              <a:rect l="l" t="t" r="r" b="b"/>
              <a:pathLst>
                <a:path w="5243068" h="1003554">
                  <a:moveTo>
                    <a:pt x="4741291" y="1003554"/>
                  </a:moveTo>
                  <a:lnTo>
                    <a:pt x="501777" y="1003554"/>
                  </a:lnTo>
                  <a:cubicBezTo>
                    <a:pt x="224663" y="1003554"/>
                    <a:pt x="0" y="778891"/>
                    <a:pt x="0" y="501777"/>
                  </a:cubicBezTo>
                  <a:cubicBezTo>
                    <a:pt x="0" y="224663"/>
                    <a:pt x="224663" y="0"/>
                    <a:pt x="501777" y="0"/>
                  </a:cubicBezTo>
                  <a:lnTo>
                    <a:pt x="4741291" y="0"/>
                  </a:lnTo>
                  <a:cubicBezTo>
                    <a:pt x="5018405" y="0"/>
                    <a:pt x="5243068" y="224663"/>
                    <a:pt x="5243068" y="501777"/>
                  </a:cubicBezTo>
                  <a:cubicBezTo>
                    <a:pt x="5243068" y="778891"/>
                    <a:pt x="5018405" y="1003554"/>
                    <a:pt x="4741291" y="1003554"/>
                  </a:cubicBezTo>
                </a:path>
              </a:pathLst>
            </a:custGeom>
            <a:solidFill>
              <a:srgbClr val="65C12F"/>
            </a:solidFill>
          </p:spPr>
        </p:sp>
      </p:grpSp>
      <p:grpSp>
        <p:nvGrpSpPr>
          <p:cNvPr id="5" name="Group 5"/>
          <p:cNvGrpSpPr>
            <a:grpSpLocks noChangeAspect="1"/>
          </p:cNvGrpSpPr>
          <p:nvPr/>
        </p:nvGrpSpPr>
        <p:grpSpPr>
          <a:xfrm>
            <a:off x="15435605" y="0"/>
            <a:ext cx="1400204" cy="1252566"/>
            <a:chOff x="0" y="0"/>
            <a:chExt cx="1866938" cy="1670088"/>
          </a:xfrm>
        </p:grpSpPr>
        <p:sp>
          <p:nvSpPr>
            <p:cNvPr id="6" name="Freeform 6"/>
            <p:cNvSpPr/>
            <p:nvPr/>
          </p:nvSpPr>
          <p:spPr>
            <a:xfrm>
              <a:off x="-56642" y="0"/>
              <a:ext cx="2010791" cy="1670177"/>
            </a:xfrm>
            <a:custGeom>
              <a:avLst/>
              <a:gdLst/>
              <a:ahLst/>
              <a:cxnLst/>
              <a:rect l="l" t="t" r="r" b="b"/>
              <a:pathLst>
                <a:path w="2010791" h="1670177">
                  <a:moveTo>
                    <a:pt x="416687" y="0"/>
                  </a:moveTo>
                  <a:cubicBezTo>
                    <a:pt x="143256" y="213106"/>
                    <a:pt x="0" y="570865"/>
                    <a:pt x="77597" y="932688"/>
                  </a:cubicBezTo>
                  <a:cubicBezTo>
                    <a:pt x="171704" y="1370584"/>
                    <a:pt x="558673" y="1670177"/>
                    <a:pt x="989203" y="1670177"/>
                  </a:cubicBezTo>
                  <a:cubicBezTo>
                    <a:pt x="1054100" y="1670177"/>
                    <a:pt x="1120013" y="1663319"/>
                    <a:pt x="1186053" y="1649222"/>
                  </a:cubicBezTo>
                  <a:cubicBezTo>
                    <a:pt x="1689989" y="1541018"/>
                    <a:pt x="2010791" y="1044702"/>
                    <a:pt x="1902587" y="540766"/>
                  </a:cubicBezTo>
                  <a:cubicBezTo>
                    <a:pt x="1854581" y="317373"/>
                    <a:pt x="1730502" y="129921"/>
                    <a:pt x="1563243" y="0"/>
                  </a:cubicBezTo>
                  <a:close/>
                </a:path>
              </a:pathLst>
            </a:custGeom>
            <a:solidFill>
              <a:srgbClr val="65C12F"/>
            </a:solidFill>
          </p:spPr>
        </p:sp>
      </p:grpSp>
      <p:grpSp>
        <p:nvGrpSpPr>
          <p:cNvPr id="7" name="Group 7"/>
          <p:cNvGrpSpPr>
            <a:grpSpLocks noChangeAspect="1"/>
          </p:cNvGrpSpPr>
          <p:nvPr/>
        </p:nvGrpSpPr>
        <p:grpSpPr>
          <a:xfrm>
            <a:off x="13976290" y="1613049"/>
            <a:ext cx="4359335" cy="3282906"/>
            <a:chOff x="0" y="0"/>
            <a:chExt cx="5812447" cy="4377207"/>
          </a:xfrm>
        </p:grpSpPr>
        <p:sp>
          <p:nvSpPr>
            <p:cNvPr id="8" name="Freeform 8"/>
            <p:cNvSpPr/>
            <p:nvPr/>
          </p:nvSpPr>
          <p:spPr>
            <a:xfrm>
              <a:off x="4775962" y="612140"/>
              <a:ext cx="973074" cy="1184148"/>
            </a:xfrm>
            <a:custGeom>
              <a:avLst/>
              <a:gdLst/>
              <a:ahLst/>
              <a:cxnLst/>
              <a:rect l="l" t="t" r="r" b="b"/>
              <a:pathLst>
                <a:path w="973074" h="1184148">
                  <a:moveTo>
                    <a:pt x="647954" y="0"/>
                  </a:moveTo>
                  <a:cubicBezTo>
                    <a:pt x="606806" y="0"/>
                    <a:pt x="564896" y="4318"/>
                    <a:pt x="523113" y="13335"/>
                  </a:cubicBezTo>
                  <a:cubicBezTo>
                    <a:pt x="203454" y="82042"/>
                    <a:pt x="0" y="396748"/>
                    <a:pt x="68707" y="716407"/>
                  </a:cubicBezTo>
                  <a:cubicBezTo>
                    <a:pt x="128397" y="994156"/>
                    <a:pt x="373888" y="1184148"/>
                    <a:pt x="646938" y="1184148"/>
                  </a:cubicBezTo>
                  <a:cubicBezTo>
                    <a:pt x="688086" y="1184148"/>
                    <a:pt x="729996" y="1179830"/>
                    <a:pt x="771779" y="1170813"/>
                  </a:cubicBezTo>
                  <a:cubicBezTo>
                    <a:pt x="845693" y="1154938"/>
                    <a:pt x="913384" y="1125855"/>
                    <a:pt x="973074" y="1086612"/>
                  </a:cubicBezTo>
                  <a:lnTo>
                    <a:pt x="973074" y="1086612"/>
                  </a:lnTo>
                  <a:lnTo>
                    <a:pt x="973074" y="97663"/>
                  </a:lnTo>
                  <a:lnTo>
                    <a:pt x="973074" y="97663"/>
                  </a:lnTo>
                  <a:cubicBezTo>
                    <a:pt x="878332" y="35306"/>
                    <a:pt x="765810" y="0"/>
                    <a:pt x="648081" y="0"/>
                  </a:cubicBezTo>
                  <a:close/>
                </a:path>
              </a:pathLst>
            </a:custGeom>
            <a:solidFill>
              <a:srgbClr val="65C12F"/>
            </a:solidFill>
          </p:spPr>
        </p:sp>
        <p:sp>
          <p:nvSpPr>
            <p:cNvPr id="9" name="Freeform 9"/>
            <p:cNvSpPr/>
            <p:nvPr/>
          </p:nvSpPr>
          <p:spPr>
            <a:xfrm>
              <a:off x="-23749" y="-66421"/>
              <a:ext cx="4953762" cy="4467098"/>
            </a:xfrm>
            <a:custGeom>
              <a:avLst/>
              <a:gdLst/>
              <a:ahLst/>
              <a:cxnLst/>
              <a:rect l="l" t="t" r="r" b="b"/>
              <a:pathLst>
                <a:path w="4953762" h="4467098">
                  <a:moveTo>
                    <a:pt x="3879088" y="279527"/>
                  </a:moveTo>
                  <a:cubicBezTo>
                    <a:pt x="3446653" y="0"/>
                    <a:pt x="2869692" y="123698"/>
                    <a:pt x="2589530" y="555625"/>
                  </a:cubicBezTo>
                  <a:lnTo>
                    <a:pt x="2589530" y="555371"/>
                  </a:lnTo>
                  <a:cubicBezTo>
                    <a:pt x="2294382" y="1010412"/>
                    <a:pt x="1983613" y="1076579"/>
                    <a:pt x="1528572" y="781431"/>
                  </a:cubicBezTo>
                  <a:lnTo>
                    <a:pt x="1528572" y="781685"/>
                  </a:lnTo>
                  <a:cubicBezTo>
                    <a:pt x="1327785" y="651383"/>
                    <a:pt x="1077341" y="597662"/>
                    <a:pt x="824738" y="651891"/>
                  </a:cubicBezTo>
                  <a:cubicBezTo>
                    <a:pt x="320802" y="760222"/>
                    <a:pt x="0" y="1256411"/>
                    <a:pt x="108204" y="1760347"/>
                  </a:cubicBezTo>
                  <a:cubicBezTo>
                    <a:pt x="216408" y="2264283"/>
                    <a:pt x="712724" y="2585085"/>
                    <a:pt x="1216660" y="2476754"/>
                  </a:cubicBezTo>
                  <a:cubicBezTo>
                    <a:pt x="1468120" y="2422779"/>
                    <a:pt x="1673860" y="2272030"/>
                    <a:pt x="1803654" y="2072005"/>
                  </a:cubicBezTo>
                  <a:lnTo>
                    <a:pt x="1803654" y="2072259"/>
                  </a:lnTo>
                  <a:cubicBezTo>
                    <a:pt x="2098802" y="1617218"/>
                    <a:pt x="2409571" y="1551051"/>
                    <a:pt x="2864612" y="1846199"/>
                  </a:cubicBezTo>
                  <a:lnTo>
                    <a:pt x="2864612" y="1845945"/>
                  </a:lnTo>
                  <a:cubicBezTo>
                    <a:pt x="2865120" y="1846326"/>
                    <a:pt x="2865501" y="1846707"/>
                    <a:pt x="2866009" y="1846961"/>
                  </a:cubicBezTo>
                  <a:cubicBezTo>
                    <a:pt x="2871724" y="1850644"/>
                    <a:pt x="2877947" y="1852422"/>
                    <a:pt x="2883662" y="1855978"/>
                  </a:cubicBezTo>
                  <a:lnTo>
                    <a:pt x="2881249" y="1856486"/>
                  </a:lnTo>
                  <a:cubicBezTo>
                    <a:pt x="3360928" y="2153539"/>
                    <a:pt x="3436620" y="2475357"/>
                    <a:pt x="3139567" y="2955036"/>
                  </a:cubicBezTo>
                  <a:lnTo>
                    <a:pt x="3141599" y="2954528"/>
                  </a:lnTo>
                  <a:cubicBezTo>
                    <a:pt x="3018409" y="3152648"/>
                    <a:pt x="2967736" y="3396234"/>
                    <a:pt x="3020568" y="3642360"/>
                  </a:cubicBezTo>
                  <a:cubicBezTo>
                    <a:pt x="3128772" y="4146296"/>
                    <a:pt x="3625088" y="4467098"/>
                    <a:pt x="4129024" y="4358767"/>
                  </a:cubicBezTo>
                  <a:cubicBezTo>
                    <a:pt x="4632960" y="4250436"/>
                    <a:pt x="4953762" y="3754247"/>
                    <a:pt x="4845558" y="3250311"/>
                  </a:cubicBezTo>
                  <a:cubicBezTo>
                    <a:pt x="4789932" y="2991358"/>
                    <a:pt x="4631055" y="2782316"/>
                    <a:pt x="4422140" y="2653411"/>
                  </a:cubicBezTo>
                  <a:lnTo>
                    <a:pt x="4424426" y="2652903"/>
                  </a:lnTo>
                  <a:cubicBezTo>
                    <a:pt x="3944747" y="2355850"/>
                    <a:pt x="3869055" y="2034032"/>
                    <a:pt x="4166235" y="1554353"/>
                  </a:cubicBezTo>
                  <a:lnTo>
                    <a:pt x="4164203" y="1554861"/>
                  </a:lnTo>
                  <a:cubicBezTo>
                    <a:pt x="4432173" y="1123569"/>
                    <a:pt x="4307586" y="555879"/>
                    <a:pt x="3879469" y="279146"/>
                  </a:cubicBezTo>
                </a:path>
              </a:pathLst>
            </a:custGeom>
            <a:solidFill>
              <a:srgbClr val="65C12F"/>
            </a:solidFill>
          </p:spPr>
        </p:sp>
      </p:grpSp>
      <p:sp>
        <p:nvSpPr>
          <p:cNvPr id="10" name="Freeform 10"/>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1313888" y="4774711"/>
            <a:ext cx="9461973" cy="2183635"/>
          </a:xfrm>
          <a:prstGeom prst="rect">
            <a:avLst/>
          </a:prstGeom>
        </p:spPr>
        <p:txBody>
          <a:bodyPr lIns="0" tIns="0" rIns="0" bIns="0" rtlCol="0" anchor="t">
            <a:spAutoFit/>
          </a:bodyPr>
          <a:lstStyle/>
          <a:p>
            <a:pPr algn="just">
              <a:lnSpc>
                <a:spcPts val="3409"/>
              </a:lnSpc>
            </a:pPr>
            <a:r>
              <a:rPr lang="en-US" sz="2899" spc="57">
                <a:solidFill>
                  <a:srgbClr val="FFFFFF"/>
                </a:solidFill>
                <a:latin typeface="Geomanist 1"/>
                <a:ea typeface="Geomanist 1"/>
                <a:cs typeface="Geomanist 1"/>
                <a:sym typeface="Geomanist 1"/>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2" name="TextBox 12"/>
          <p:cNvSpPr txBox="1"/>
          <p:nvPr/>
        </p:nvSpPr>
        <p:spPr>
          <a:xfrm>
            <a:off x="1313907" y="3469015"/>
            <a:ext cx="3237900" cy="652929"/>
          </a:xfrm>
          <a:prstGeom prst="rect">
            <a:avLst/>
          </a:prstGeom>
        </p:spPr>
        <p:txBody>
          <a:bodyPr lIns="0" tIns="0" rIns="0" bIns="0" rtlCol="0" anchor="t">
            <a:spAutoFit/>
          </a:bodyPr>
          <a:lstStyle/>
          <a:p>
            <a:pPr algn="l">
              <a:lnSpc>
                <a:spcPts val="5298"/>
              </a:lnSpc>
            </a:pPr>
            <a:r>
              <a:rPr lang="en-US" sz="3784" b="1" spc="60">
                <a:solidFill>
                  <a:srgbClr val="FFFFFF"/>
                </a:solidFill>
                <a:latin typeface="Geomanist 1 Bold"/>
                <a:ea typeface="Geomanist 1 Bold"/>
                <a:cs typeface="Geomanist 1 Bold"/>
                <a:sym typeface="Geomanist 1 Bold"/>
              </a:rPr>
              <a:t>LOREM IPSUM</a:t>
            </a:r>
          </a:p>
        </p:txBody>
      </p:sp>
      <p:sp>
        <p:nvSpPr>
          <p:cNvPr id="13" name="TextBox 13"/>
          <p:cNvSpPr txBox="1"/>
          <p:nvPr/>
        </p:nvSpPr>
        <p:spPr>
          <a:xfrm>
            <a:off x="1820237" y="9379677"/>
            <a:ext cx="918077" cy="278206"/>
          </a:xfrm>
          <a:prstGeom prst="rect">
            <a:avLst/>
          </a:prstGeom>
        </p:spPr>
        <p:txBody>
          <a:bodyPr lIns="0" tIns="0" rIns="0" bIns="0" rtlCol="0" anchor="t">
            <a:spAutoFit/>
          </a:bodyPr>
          <a:lstStyle/>
          <a:p>
            <a:pPr algn="l">
              <a:lnSpc>
                <a:spcPts val="1057"/>
              </a:lnSpc>
            </a:pPr>
            <a:r>
              <a:rPr lang="en-US" sz="881" spc="16">
                <a:solidFill>
                  <a:srgbClr val="FFFFFF"/>
                </a:solidFill>
                <a:latin typeface="Geomanist 2 Light"/>
                <a:ea typeface="Geomanist 2 Light"/>
                <a:cs typeface="Geomanist 2 Light"/>
                <a:sym typeface="Geomanist 2 Light"/>
              </a:rPr>
              <a:t>Feira de Iniciação Científica</a:t>
            </a:r>
          </a:p>
        </p:txBody>
      </p:sp>
      <p:sp>
        <p:nvSpPr>
          <p:cNvPr id="14" name="TextBox 14"/>
          <p:cNvSpPr txBox="1"/>
          <p:nvPr/>
        </p:nvSpPr>
        <p:spPr>
          <a:xfrm>
            <a:off x="427482" y="8673598"/>
            <a:ext cx="1279474" cy="1053365"/>
          </a:xfrm>
          <a:prstGeom prst="rect">
            <a:avLst/>
          </a:prstGeom>
        </p:spPr>
        <p:txBody>
          <a:bodyPr lIns="0" tIns="0" rIns="0" bIns="0" rtlCol="0" anchor="t">
            <a:spAutoFit/>
          </a:bodyPr>
          <a:lstStyle/>
          <a:p>
            <a:pPr algn="l">
              <a:lnSpc>
                <a:spcPts val="9002"/>
              </a:lnSpc>
            </a:pPr>
            <a:r>
              <a:rPr lang="en-US" sz="6000" b="1" dirty="0">
                <a:solidFill>
                  <a:srgbClr val="FFFFFF"/>
                </a:solidFill>
                <a:latin typeface="Avenir Ultra-Bold"/>
                <a:ea typeface="Avenir Ultra-Bold"/>
                <a:cs typeface="Avenir Ultra-Bold"/>
                <a:sym typeface="Avenir Ultra-Bold"/>
              </a:rPr>
              <a:t>FIC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1046064" y="3731752"/>
            <a:ext cx="3122600" cy="597684"/>
            <a:chOff x="0" y="0"/>
            <a:chExt cx="4163466" cy="796912"/>
          </a:xfrm>
        </p:grpSpPr>
        <p:sp>
          <p:nvSpPr>
            <p:cNvPr id="4" name="Freeform 4"/>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65C12F"/>
            </a:solidFill>
          </p:spPr>
        </p:sp>
      </p:grpSp>
      <p:grpSp>
        <p:nvGrpSpPr>
          <p:cNvPr id="5" name="Group 5"/>
          <p:cNvGrpSpPr>
            <a:grpSpLocks noChangeAspect="1"/>
          </p:cNvGrpSpPr>
          <p:nvPr/>
        </p:nvGrpSpPr>
        <p:grpSpPr>
          <a:xfrm>
            <a:off x="9592237" y="3731752"/>
            <a:ext cx="3122600" cy="597684"/>
            <a:chOff x="0" y="0"/>
            <a:chExt cx="4163466" cy="796912"/>
          </a:xfrm>
        </p:grpSpPr>
        <p:sp>
          <p:nvSpPr>
            <p:cNvPr id="6" name="Freeform 6"/>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65C12F"/>
            </a:solidFill>
          </p:spPr>
        </p:sp>
      </p:grpSp>
      <p:grpSp>
        <p:nvGrpSpPr>
          <p:cNvPr id="7" name="Group 7"/>
          <p:cNvGrpSpPr>
            <a:grpSpLocks noChangeAspect="1"/>
          </p:cNvGrpSpPr>
          <p:nvPr/>
        </p:nvGrpSpPr>
        <p:grpSpPr>
          <a:xfrm>
            <a:off x="16349824" y="0"/>
            <a:ext cx="954548" cy="877634"/>
            <a:chOff x="0" y="0"/>
            <a:chExt cx="1272730" cy="1170178"/>
          </a:xfrm>
        </p:grpSpPr>
        <p:sp>
          <p:nvSpPr>
            <p:cNvPr id="8" name="Freeform 8"/>
            <p:cNvSpPr/>
            <p:nvPr/>
          </p:nvSpPr>
          <p:spPr>
            <a:xfrm>
              <a:off x="-42672" y="0"/>
              <a:ext cx="1374902" cy="1170178"/>
            </a:xfrm>
            <a:custGeom>
              <a:avLst/>
              <a:gdLst/>
              <a:ahLst/>
              <a:cxnLst/>
              <a:rect l="l" t="t" r="r" b="b"/>
              <a:pathLst>
                <a:path w="1374902" h="1170178">
                  <a:moveTo>
                    <a:pt x="332486" y="0"/>
                  </a:moveTo>
                  <a:cubicBezTo>
                    <a:pt x="117602" y="139573"/>
                    <a:pt x="0" y="401955"/>
                    <a:pt x="57023" y="667385"/>
                  </a:cubicBezTo>
                  <a:cubicBezTo>
                    <a:pt x="121158" y="965835"/>
                    <a:pt x="384937" y="1170178"/>
                    <a:pt x="678434" y="1170178"/>
                  </a:cubicBezTo>
                  <a:cubicBezTo>
                    <a:pt x="722757" y="1170178"/>
                    <a:pt x="767588" y="1165479"/>
                    <a:pt x="812673" y="1155827"/>
                  </a:cubicBezTo>
                  <a:cubicBezTo>
                    <a:pt x="1156208" y="1082040"/>
                    <a:pt x="1374902" y="743712"/>
                    <a:pt x="1301115" y="400177"/>
                  </a:cubicBezTo>
                  <a:cubicBezTo>
                    <a:pt x="1264285" y="228727"/>
                    <a:pt x="1161542" y="88392"/>
                    <a:pt x="1025271" y="0"/>
                  </a:cubicBezTo>
                  <a:close/>
                </a:path>
              </a:pathLst>
            </a:custGeom>
            <a:solidFill>
              <a:srgbClr val="65C12F"/>
            </a:solidFill>
          </p:spPr>
        </p:sp>
      </p:grpSp>
      <p:grpSp>
        <p:nvGrpSpPr>
          <p:cNvPr id="9" name="Group 9"/>
          <p:cNvGrpSpPr>
            <a:grpSpLocks noChangeAspect="1"/>
          </p:cNvGrpSpPr>
          <p:nvPr/>
        </p:nvGrpSpPr>
        <p:grpSpPr>
          <a:xfrm>
            <a:off x="15339812" y="1108224"/>
            <a:ext cx="2995813" cy="2268350"/>
            <a:chOff x="0" y="0"/>
            <a:chExt cx="3994417" cy="3024467"/>
          </a:xfrm>
        </p:grpSpPr>
        <p:sp>
          <p:nvSpPr>
            <p:cNvPr id="10" name="Freeform 10"/>
            <p:cNvSpPr/>
            <p:nvPr/>
          </p:nvSpPr>
          <p:spPr>
            <a:xfrm>
              <a:off x="3276092" y="437515"/>
              <a:ext cx="654939" cy="807339"/>
            </a:xfrm>
            <a:custGeom>
              <a:avLst/>
              <a:gdLst/>
              <a:ahLst/>
              <a:cxnLst/>
              <a:rect l="l" t="t" r="r" b="b"/>
              <a:pathLst>
                <a:path w="654939" h="807339">
                  <a:moveTo>
                    <a:pt x="441706" y="0"/>
                  </a:moveTo>
                  <a:cubicBezTo>
                    <a:pt x="413639" y="0"/>
                    <a:pt x="385191" y="2921"/>
                    <a:pt x="356616" y="9144"/>
                  </a:cubicBezTo>
                  <a:cubicBezTo>
                    <a:pt x="138684" y="56007"/>
                    <a:pt x="0" y="270510"/>
                    <a:pt x="46863" y="488442"/>
                  </a:cubicBezTo>
                  <a:cubicBezTo>
                    <a:pt x="87503" y="677799"/>
                    <a:pt x="254889" y="807339"/>
                    <a:pt x="441071" y="807339"/>
                  </a:cubicBezTo>
                  <a:cubicBezTo>
                    <a:pt x="469138" y="807339"/>
                    <a:pt x="497586" y="804418"/>
                    <a:pt x="526161" y="798195"/>
                  </a:cubicBezTo>
                  <a:cubicBezTo>
                    <a:pt x="573151" y="788162"/>
                    <a:pt x="616331" y="770255"/>
                    <a:pt x="654939" y="746252"/>
                  </a:cubicBezTo>
                  <a:lnTo>
                    <a:pt x="654939" y="746252"/>
                  </a:lnTo>
                  <a:lnTo>
                    <a:pt x="654939" y="61214"/>
                  </a:lnTo>
                  <a:lnTo>
                    <a:pt x="654939" y="61214"/>
                  </a:lnTo>
                  <a:cubicBezTo>
                    <a:pt x="592201" y="22098"/>
                    <a:pt x="518541" y="0"/>
                    <a:pt x="441833" y="0"/>
                  </a:cubicBezTo>
                  <a:close/>
                </a:path>
              </a:pathLst>
            </a:custGeom>
            <a:solidFill>
              <a:srgbClr val="65C12F"/>
            </a:solidFill>
          </p:spPr>
        </p:sp>
        <p:sp>
          <p:nvSpPr>
            <p:cNvPr id="11" name="Freeform 11"/>
            <p:cNvSpPr/>
            <p:nvPr/>
          </p:nvSpPr>
          <p:spPr>
            <a:xfrm>
              <a:off x="4064" y="-25146"/>
              <a:ext cx="3376930" cy="3045587"/>
            </a:xfrm>
            <a:custGeom>
              <a:avLst/>
              <a:gdLst/>
              <a:ahLst/>
              <a:cxnLst/>
              <a:rect l="l" t="t" r="r" b="b"/>
              <a:pathLst>
                <a:path w="3376930" h="3045587">
                  <a:moveTo>
                    <a:pt x="2644394" y="190627"/>
                  </a:moveTo>
                  <a:cubicBezTo>
                    <a:pt x="2349627" y="0"/>
                    <a:pt x="1956181" y="84455"/>
                    <a:pt x="1765300" y="378841"/>
                  </a:cubicBezTo>
                  <a:lnTo>
                    <a:pt x="1765300" y="378714"/>
                  </a:lnTo>
                  <a:cubicBezTo>
                    <a:pt x="1564132" y="688848"/>
                    <a:pt x="1352296" y="734060"/>
                    <a:pt x="1042035" y="532765"/>
                  </a:cubicBezTo>
                  <a:lnTo>
                    <a:pt x="1042035" y="532892"/>
                  </a:lnTo>
                  <a:cubicBezTo>
                    <a:pt x="905129" y="443992"/>
                    <a:pt x="734314" y="407416"/>
                    <a:pt x="562102" y="444500"/>
                  </a:cubicBezTo>
                  <a:cubicBezTo>
                    <a:pt x="218694" y="518287"/>
                    <a:pt x="0" y="856615"/>
                    <a:pt x="73787" y="1200150"/>
                  </a:cubicBezTo>
                  <a:cubicBezTo>
                    <a:pt x="147574" y="1543685"/>
                    <a:pt x="485902" y="1762379"/>
                    <a:pt x="829437" y="1688592"/>
                  </a:cubicBezTo>
                  <a:cubicBezTo>
                    <a:pt x="1000887" y="1651762"/>
                    <a:pt x="1141095" y="1549019"/>
                    <a:pt x="1229614" y="1412621"/>
                  </a:cubicBezTo>
                  <a:lnTo>
                    <a:pt x="1229614" y="1412748"/>
                  </a:lnTo>
                  <a:cubicBezTo>
                    <a:pt x="1430782" y="1102614"/>
                    <a:pt x="1642618" y="1057402"/>
                    <a:pt x="1952879" y="1258570"/>
                  </a:cubicBezTo>
                  <a:lnTo>
                    <a:pt x="1952879" y="1258443"/>
                  </a:lnTo>
                  <a:cubicBezTo>
                    <a:pt x="1953260" y="1258697"/>
                    <a:pt x="1953387" y="1258951"/>
                    <a:pt x="1953768" y="1259205"/>
                  </a:cubicBezTo>
                  <a:cubicBezTo>
                    <a:pt x="1957705" y="1261745"/>
                    <a:pt x="1961896" y="1263015"/>
                    <a:pt x="1965833" y="1265428"/>
                  </a:cubicBezTo>
                  <a:lnTo>
                    <a:pt x="1964182" y="1265809"/>
                  </a:lnTo>
                  <a:cubicBezTo>
                    <a:pt x="2291207" y="1468374"/>
                    <a:pt x="2342769" y="1687703"/>
                    <a:pt x="2140204" y="2014728"/>
                  </a:cubicBezTo>
                  <a:lnTo>
                    <a:pt x="2141601" y="2014474"/>
                  </a:lnTo>
                  <a:cubicBezTo>
                    <a:pt x="2057654" y="2149602"/>
                    <a:pt x="2023110" y="2315591"/>
                    <a:pt x="2059051" y="2483358"/>
                  </a:cubicBezTo>
                  <a:cubicBezTo>
                    <a:pt x="2132838" y="2826893"/>
                    <a:pt x="2471166" y="3045587"/>
                    <a:pt x="2814701" y="2971800"/>
                  </a:cubicBezTo>
                  <a:cubicBezTo>
                    <a:pt x="3158236" y="2898013"/>
                    <a:pt x="3376930" y="2559685"/>
                    <a:pt x="3303143" y="2216150"/>
                  </a:cubicBezTo>
                  <a:cubicBezTo>
                    <a:pt x="3265170" y="2039620"/>
                    <a:pt x="3156966" y="1897126"/>
                    <a:pt x="3014472" y="1809242"/>
                  </a:cubicBezTo>
                  <a:lnTo>
                    <a:pt x="3015996" y="1808861"/>
                  </a:lnTo>
                  <a:cubicBezTo>
                    <a:pt x="2688971" y="1606296"/>
                    <a:pt x="2637409" y="1386967"/>
                    <a:pt x="2839974" y="1059942"/>
                  </a:cubicBezTo>
                  <a:lnTo>
                    <a:pt x="2838577" y="1060323"/>
                  </a:lnTo>
                  <a:cubicBezTo>
                    <a:pt x="3021330" y="766318"/>
                    <a:pt x="2936367" y="379349"/>
                    <a:pt x="2644521" y="190627"/>
                  </a:cubicBezTo>
                </a:path>
              </a:pathLst>
            </a:custGeom>
            <a:solidFill>
              <a:srgbClr val="65C12F"/>
            </a:solidFill>
          </p:spPr>
        </p:sp>
      </p:grpSp>
      <p:sp>
        <p:nvSpPr>
          <p:cNvPr id="12" name="Freeform 12"/>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1329490" y="484868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1"/>
                <a:ea typeface="Geomanist 1"/>
                <a:cs typeface="Geomanist 1"/>
                <a:sym typeface="Geomanist 1"/>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4" name="TextBox 14"/>
          <p:cNvSpPr txBox="1"/>
          <p:nvPr/>
        </p:nvSpPr>
        <p:spPr>
          <a:xfrm>
            <a:off x="9875653" y="484868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1"/>
                <a:ea typeface="Geomanist 1"/>
                <a:cs typeface="Geomanist 1"/>
                <a:sym typeface="Geomanist 1"/>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5" name="TextBox 15"/>
          <p:cNvSpPr txBox="1"/>
          <p:nvPr/>
        </p:nvSpPr>
        <p:spPr>
          <a:xfrm>
            <a:off x="1329509" y="380762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1 Bold"/>
                <a:ea typeface="Geomanist 1 Bold"/>
                <a:cs typeface="Geomanist 1 Bold"/>
                <a:sym typeface="Geomanist 1 Bold"/>
              </a:rPr>
              <a:t>LOREM IPSUM</a:t>
            </a:r>
          </a:p>
        </p:txBody>
      </p:sp>
      <p:sp>
        <p:nvSpPr>
          <p:cNvPr id="16" name="TextBox 16"/>
          <p:cNvSpPr txBox="1"/>
          <p:nvPr/>
        </p:nvSpPr>
        <p:spPr>
          <a:xfrm>
            <a:off x="9875672" y="380762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1 Bold"/>
                <a:ea typeface="Geomanist 1 Bold"/>
                <a:cs typeface="Geomanist 1 Bold"/>
                <a:sym typeface="Geomanist 1 Bold"/>
              </a:rPr>
              <a:t>LOREM IPSUM</a:t>
            </a:r>
          </a:p>
        </p:txBody>
      </p:sp>
      <p:sp>
        <p:nvSpPr>
          <p:cNvPr id="17" name="TextBox 17"/>
          <p:cNvSpPr txBox="1"/>
          <p:nvPr/>
        </p:nvSpPr>
        <p:spPr>
          <a:xfrm>
            <a:off x="1810702" y="9379677"/>
            <a:ext cx="918077" cy="278206"/>
          </a:xfrm>
          <a:prstGeom prst="rect">
            <a:avLst/>
          </a:prstGeom>
        </p:spPr>
        <p:txBody>
          <a:bodyPr lIns="0" tIns="0" rIns="0" bIns="0" rtlCol="0" anchor="t">
            <a:spAutoFit/>
          </a:bodyPr>
          <a:lstStyle/>
          <a:p>
            <a:pPr algn="l">
              <a:lnSpc>
                <a:spcPts val="1057"/>
              </a:lnSpc>
            </a:pPr>
            <a:r>
              <a:rPr lang="en-US" sz="881" spc="16">
                <a:solidFill>
                  <a:srgbClr val="FFFFFF"/>
                </a:solidFill>
                <a:latin typeface="Geomanist 2 Light"/>
                <a:ea typeface="Geomanist 2 Light"/>
                <a:cs typeface="Geomanist 2 Light"/>
                <a:sym typeface="Geomanist 2 Light"/>
              </a:rPr>
              <a:t>Feira de Iniciação Científica</a:t>
            </a:r>
          </a:p>
        </p:txBody>
      </p:sp>
      <p:sp>
        <p:nvSpPr>
          <p:cNvPr id="18" name="TextBox 18"/>
          <p:cNvSpPr txBox="1"/>
          <p:nvPr/>
        </p:nvSpPr>
        <p:spPr>
          <a:xfrm>
            <a:off x="427472" y="8673598"/>
            <a:ext cx="1279474" cy="1053365"/>
          </a:xfrm>
          <a:prstGeom prst="rect">
            <a:avLst/>
          </a:prstGeom>
        </p:spPr>
        <p:txBody>
          <a:bodyPr lIns="0" tIns="0" rIns="0" bIns="0" rtlCol="0" anchor="t">
            <a:spAutoFit/>
          </a:bodyPr>
          <a:lstStyle/>
          <a:p>
            <a:pPr algn="l">
              <a:lnSpc>
                <a:spcPts val="9002"/>
              </a:lnSpc>
            </a:pPr>
            <a:r>
              <a:rPr lang="en-US" sz="6000" b="1" dirty="0">
                <a:solidFill>
                  <a:srgbClr val="FFFFFF"/>
                </a:solidFill>
                <a:latin typeface="Avenir Ultra-Bold"/>
                <a:ea typeface="Avenir Ultra-Bold"/>
                <a:cs typeface="Avenir Ultra-Bold"/>
                <a:sym typeface="Avenir Ultra-Bold"/>
              </a:rPr>
              <a:t>FIC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8512245" y="3731752"/>
            <a:ext cx="3122600" cy="597684"/>
            <a:chOff x="0" y="0"/>
            <a:chExt cx="4163466" cy="796912"/>
          </a:xfrm>
        </p:grpSpPr>
        <p:sp>
          <p:nvSpPr>
            <p:cNvPr id="4" name="Freeform 4"/>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65C12F"/>
            </a:solidFill>
          </p:spPr>
        </p:sp>
      </p:grpSp>
      <p:grpSp>
        <p:nvGrpSpPr>
          <p:cNvPr id="5" name="Group 5"/>
          <p:cNvGrpSpPr/>
          <p:nvPr/>
        </p:nvGrpSpPr>
        <p:grpSpPr>
          <a:xfrm>
            <a:off x="2126047" y="946318"/>
            <a:ext cx="6188040" cy="8024393"/>
            <a:chOff x="0" y="0"/>
            <a:chExt cx="8250720" cy="10699191"/>
          </a:xfrm>
        </p:grpSpPr>
        <p:sp>
          <p:nvSpPr>
            <p:cNvPr id="6" name="Freeform 6"/>
            <p:cNvSpPr/>
            <p:nvPr/>
          </p:nvSpPr>
          <p:spPr>
            <a:xfrm>
              <a:off x="-181610" y="0"/>
              <a:ext cx="8557260" cy="10699242"/>
            </a:xfrm>
            <a:custGeom>
              <a:avLst/>
              <a:gdLst/>
              <a:ahLst/>
              <a:cxnLst/>
              <a:rect l="l" t="t" r="r" b="b"/>
              <a:pathLst>
                <a:path w="8557260" h="10699242">
                  <a:moveTo>
                    <a:pt x="5589270" y="0"/>
                  </a:moveTo>
                  <a:cubicBezTo>
                    <a:pt x="5329555" y="0"/>
                    <a:pt x="5069332" y="63119"/>
                    <a:pt x="4845939" y="193675"/>
                  </a:cubicBezTo>
                  <a:cubicBezTo>
                    <a:pt x="3858895" y="770255"/>
                    <a:pt x="4028694" y="1635252"/>
                    <a:pt x="4160774" y="2553843"/>
                  </a:cubicBezTo>
                  <a:cubicBezTo>
                    <a:pt x="4323080" y="3682492"/>
                    <a:pt x="3372104" y="4047490"/>
                    <a:pt x="2427478" y="4047490"/>
                  </a:cubicBezTo>
                  <a:cubicBezTo>
                    <a:pt x="2381377" y="4047490"/>
                    <a:pt x="2335276" y="4046601"/>
                    <a:pt x="2289302" y="4044950"/>
                  </a:cubicBezTo>
                  <a:cubicBezTo>
                    <a:pt x="2155317" y="4039997"/>
                    <a:pt x="2019046" y="4034790"/>
                    <a:pt x="1883029" y="4034790"/>
                  </a:cubicBezTo>
                  <a:cubicBezTo>
                    <a:pt x="1524000" y="4034790"/>
                    <a:pt x="1166876" y="4071239"/>
                    <a:pt x="858774" y="4245610"/>
                  </a:cubicBezTo>
                  <a:cubicBezTo>
                    <a:pt x="46863" y="4705096"/>
                    <a:pt x="0" y="5943473"/>
                    <a:pt x="532765" y="6709410"/>
                  </a:cubicBezTo>
                  <a:cubicBezTo>
                    <a:pt x="1065530" y="7475347"/>
                    <a:pt x="1975358" y="7872476"/>
                    <a:pt x="2849626" y="8197977"/>
                  </a:cubicBezTo>
                  <a:cubicBezTo>
                    <a:pt x="3723894" y="8523478"/>
                    <a:pt x="4646676" y="8837295"/>
                    <a:pt x="5292090" y="9510903"/>
                  </a:cubicBezTo>
                  <a:cubicBezTo>
                    <a:pt x="5667248" y="9902444"/>
                    <a:pt x="5955411" y="10418572"/>
                    <a:pt x="6458585" y="10620502"/>
                  </a:cubicBezTo>
                  <a:cubicBezTo>
                    <a:pt x="6592570" y="10674223"/>
                    <a:pt x="6733286" y="10699242"/>
                    <a:pt x="6874510" y="10699242"/>
                  </a:cubicBezTo>
                  <a:cubicBezTo>
                    <a:pt x="7347839" y="10699242"/>
                    <a:pt x="7827010" y="10419207"/>
                    <a:pt x="8076946" y="10005187"/>
                  </a:cubicBezTo>
                  <a:cubicBezTo>
                    <a:pt x="8401304" y="9467596"/>
                    <a:pt x="8557260" y="8736457"/>
                    <a:pt x="8313293" y="8157845"/>
                  </a:cubicBezTo>
                  <a:cubicBezTo>
                    <a:pt x="8069326" y="7579233"/>
                    <a:pt x="7821168" y="7138543"/>
                    <a:pt x="7339965" y="6735191"/>
                  </a:cubicBezTo>
                  <a:cubicBezTo>
                    <a:pt x="6811264" y="6291961"/>
                    <a:pt x="6186043" y="5864733"/>
                    <a:pt x="6010402" y="5197602"/>
                  </a:cubicBezTo>
                  <a:cubicBezTo>
                    <a:pt x="5804408" y="4415409"/>
                    <a:pt x="6296787" y="3640328"/>
                    <a:pt x="6730492" y="2957576"/>
                  </a:cubicBezTo>
                  <a:cubicBezTo>
                    <a:pt x="7164197" y="2274824"/>
                    <a:pt x="7199249" y="1413510"/>
                    <a:pt x="6832854" y="692404"/>
                  </a:cubicBezTo>
                  <a:cubicBezTo>
                    <a:pt x="6603365" y="241300"/>
                    <a:pt x="6097016" y="0"/>
                    <a:pt x="5589270" y="0"/>
                  </a:cubicBezTo>
                  <a:close/>
                </a:path>
              </a:pathLst>
            </a:custGeom>
            <a:blipFill>
              <a:blip r:embed="rId3"/>
              <a:stretch>
                <a:fillRect l="-32879" t="-13029" r="-99042" b="-6360"/>
              </a:stretch>
            </a:blipFill>
          </p:spPr>
        </p:sp>
      </p:grpSp>
      <p:grpSp>
        <p:nvGrpSpPr>
          <p:cNvPr id="7" name="Group 7"/>
          <p:cNvGrpSpPr>
            <a:grpSpLocks noChangeAspect="1"/>
          </p:cNvGrpSpPr>
          <p:nvPr/>
        </p:nvGrpSpPr>
        <p:grpSpPr>
          <a:xfrm>
            <a:off x="2767012" y="4751718"/>
            <a:ext cx="853583" cy="853573"/>
            <a:chOff x="0" y="0"/>
            <a:chExt cx="1138110" cy="1138098"/>
          </a:xfrm>
        </p:grpSpPr>
        <p:sp>
          <p:nvSpPr>
            <p:cNvPr id="8" name="Freeform 8"/>
            <p:cNvSpPr/>
            <p:nvPr/>
          </p:nvSpPr>
          <p:spPr>
            <a:xfrm>
              <a:off x="-53213" y="-53213"/>
              <a:ext cx="1244473" cy="1244473"/>
            </a:xfrm>
            <a:custGeom>
              <a:avLst/>
              <a:gdLst/>
              <a:ahLst/>
              <a:cxnLst/>
              <a:rect l="l" t="t" r="r" b="b"/>
              <a:pathLst>
                <a:path w="1244473" h="1244473">
                  <a:moveTo>
                    <a:pt x="1178560" y="502793"/>
                  </a:moveTo>
                  <a:cubicBezTo>
                    <a:pt x="1112520" y="195580"/>
                    <a:pt x="810006" y="0"/>
                    <a:pt x="502793" y="66040"/>
                  </a:cubicBezTo>
                  <a:cubicBezTo>
                    <a:pt x="195580" y="132080"/>
                    <a:pt x="0" y="434594"/>
                    <a:pt x="66040" y="741807"/>
                  </a:cubicBezTo>
                  <a:cubicBezTo>
                    <a:pt x="132080" y="1049020"/>
                    <a:pt x="434594" y="1244473"/>
                    <a:pt x="741807" y="1178560"/>
                  </a:cubicBezTo>
                  <a:cubicBezTo>
                    <a:pt x="1049020" y="1112647"/>
                    <a:pt x="1244473" y="810006"/>
                    <a:pt x="1178560" y="502793"/>
                  </a:cubicBezTo>
                </a:path>
              </a:pathLst>
            </a:custGeom>
            <a:solidFill>
              <a:srgbClr val="65C12F"/>
            </a:solidFill>
          </p:spPr>
        </p:sp>
      </p:grpSp>
      <p:grpSp>
        <p:nvGrpSpPr>
          <p:cNvPr id="9" name="Group 9"/>
          <p:cNvGrpSpPr>
            <a:grpSpLocks noChangeAspect="1"/>
          </p:cNvGrpSpPr>
          <p:nvPr/>
        </p:nvGrpSpPr>
        <p:grpSpPr>
          <a:xfrm>
            <a:off x="1858813" y="5806459"/>
            <a:ext cx="2816523" cy="2038474"/>
            <a:chOff x="0" y="0"/>
            <a:chExt cx="3755365" cy="2717965"/>
          </a:xfrm>
        </p:grpSpPr>
        <p:sp>
          <p:nvSpPr>
            <p:cNvPr id="10" name="Freeform 10"/>
            <p:cNvSpPr/>
            <p:nvPr/>
          </p:nvSpPr>
          <p:spPr>
            <a:xfrm>
              <a:off x="2936240" y="364109"/>
              <a:ext cx="789432" cy="789432"/>
            </a:xfrm>
            <a:custGeom>
              <a:avLst/>
              <a:gdLst/>
              <a:ahLst/>
              <a:cxnLst/>
              <a:rect l="l" t="t" r="r" b="b"/>
              <a:pathLst>
                <a:path w="789432" h="789432">
                  <a:moveTo>
                    <a:pt x="41910" y="470535"/>
                  </a:moveTo>
                  <a:cubicBezTo>
                    <a:pt x="83820" y="665353"/>
                    <a:pt x="275590" y="789432"/>
                    <a:pt x="470535" y="747522"/>
                  </a:cubicBezTo>
                  <a:cubicBezTo>
                    <a:pt x="665480" y="705612"/>
                    <a:pt x="789432" y="513842"/>
                    <a:pt x="747522" y="318897"/>
                  </a:cubicBezTo>
                  <a:cubicBezTo>
                    <a:pt x="705612" y="123952"/>
                    <a:pt x="513715" y="0"/>
                    <a:pt x="318897" y="41910"/>
                  </a:cubicBezTo>
                  <a:cubicBezTo>
                    <a:pt x="124079" y="83820"/>
                    <a:pt x="0" y="275717"/>
                    <a:pt x="41910" y="470535"/>
                  </a:cubicBezTo>
                </a:path>
              </a:pathLst>
            </a:custGeom>
            <a:solidFill>
              <a:srgbClr val="65C12F"/>
            </a:solidFill>
          </p:spPr>
        </p:sp>
        <p:sp>
          <p:nvSpPr>
            <p:cNvPr id="11" name="Freeform 11"/>
            <p:cNvSpPr/>
            <p:nvPr/>
          </p:nvSpPr>
          <p:spPr>
            <a:xfrm>
              <a:off x="10287" y="-15748"/>
              <a:ext cx="3019806" cy="2723388"/>
            </a:xfrm>
            <a:custGeom>
              <a:avLst/>
              <a:gdLst/>
              <a:ahLst/>
              <a:cxnLst/>
              <a:rect l="l" t="t" r="r" b="b"/>
              <a:pathLst>
                <a:path w="3019806" h="2723388">
                  <a:moveTo>
                    <a:pt x="2364740" y="170434"/>
                  </a:moveTo>
                  <a:cubicBezTo>
                    <a:pt x="2101088" y="0"/>
                    <a:pt x="1749425" y="75438"/>
                    <a:pt x="1578610" y="338709"/>
                  </a:cubicBezTo>
                  <a:lnTo>
                    <a:pt x="1578610" y="338582"/>
                  </a:lnTo>
                  <a:cubicBezTo>
                    <a:pt x="1398651" y="615950"/>
                    <a:pt x="1209294" y="656336"/>
                    <a:pt x="931926" y="476377"/>
                  </a:cubicBezTo>
                  <a:lnTo>
                    <a:pt x="931926" y="476504"/>
                  </a:lnTo>
                  <a:cubicBezTo>
                    <a:pt x="809498" y="397002"/>
                    <a:pt x="656717" y="364363"/>
                    <a:pt x="502793" y="397383"/>
                  </a:cubicBezTo>
                  <a:cubicBezTo>
                    <a:pt x="195580" y="463423"/>
                    <a:pt x="0" y="765937"/>
                    <a:pt x="66040" y="1073150"/>
                  </a:cubicBezTo>
                  <a:cubicBezTo>
                    <a:pt x="132080" y="1380363"/>
                    <a:pt x="434594" y="1575943"/>
                    <a:pt x="741807" y="1509903"/>
                  </a:cubicBezTo>
                  <a:cubicBezTo>
                    <a:pt x="895096" y="1477010"/>
                    <a:pt x="1020572" y="1385062"/>
                    <a:pt x="1099566" y="1263142"/>
                  </a:cubicBezTo>
                  <a:lnTo>
                    <a:pt x="1099566" y="1263269"/>
                  </a:lnTo>
                  <a:cubicBezTo>
                    <a:pt x="1279525" y="985901"/>
                    <a:pt x="1468882" y="945515"/>
                    <a:pt x="1746377" y="1125474"/>
                  </a:cubicBezTo>
                  <a:lnTo>
                    <a:pt x="1746377" y="1125347"/>
                  </a:lnTo>
                  <a:cubicBezTo>
                    <a:pt x="1746631" y="1125474"/>
                    <a:pt x="1746885" y="1125855"/>
                    <a:pt x="1747139" y="1125982"/>
                  </a:cubicBezTo>
                  <a:cubicBezTo>
                    <a:pt x="1750568" y="1128268"/>
                    <a:pt x="1754378" y="1129284"/>
                    <a:pt x="1757934" y="1131443"/>
                  </a:cubicBezTo>
                  <a:lnTo>
                    <a:pt x="1756410" y="1131824"/>
                  </a:lnTo>
                  <a:cubicBezTo>
                    <a:pt x="2048764" y="1312926"/>
                    <a:pt x="2094992" y="1509141"/>
                    <a:pt x="1913890" y="1801495"/>
                  </a:cubicBezTo>
                  <a:lnTo>
                    <a:pt x="1915160" y="1801241"/>
                  </a:lnTo>
                  <a:cubicBezTo>
                    <a:pt x="1840103" y="1922018"/>
                    <a:pt x="1809115" y="2070481"/>
                    <a:pt x="1841373" y="2220595"/>
                  </a:cubicBezTo>
                  <a:cubicBezTo>
                    <a:pt x="1907286" y="2527808"/>
                    <a:pt x="2209800" y="2723388"/>
                    <a:pt x="2517013" y="2657348"/>
                  </a:cubicBezTo>
                  <a:cubicBezTo>
                    <a:pt x="2824226" y="2591308"/>
                    <a:pt x="3019806" y="2288794"/>
                    <a:pt x="2953766" y="1981581"/>
                  </a:cubicBezTo>
                  <a:cubicBezTo>
                    <a:pt x="2919857" y="1823720"/>
                    <a:pt x="2822956" y="1696212"/>
                    <a:pt x="2695702" y="1617726"/>
                  </a:cubicBezTo>
                  <a:lnTo>
                    <a:pt x="2697099" y="1617345"/>
                  </a:lnTo>
                  <a:cubicBezTo>
                    <a:pt x="2404618" y="1436243"/>
                    <a:pt x="2358517" y="1240028"/>
                    <a:pt x="2539619" y="947674"/>
                  </a:cubicBezTo>
                  <a:lnTo>
                    <a:pt x="2538349" y="947928"/>
                  </a:lnTo>
                  <a:cubicBezTo>
                    <a:pt x="2701798" y="685038"/>
                    <a:pt x="2625725" y="338963"/>
                    <a:pt x="2364740" y="170307"/>
                  </a:cubicBezTo>
                </a:path>
              </a:pathLst>
            </a:custGeom>
            <a:solidFill>
              <a:srgbClr val="65C12F"/>
            </a:solidFill>
          </p:spPr>
        </p:sp>
      </p:grpSp>
      <p:sp>
        <p:nvSpPr>
          <p:cNvPr id="12" name="Freeform 12"/>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TextBox 13"/>
          <p:cNvSpPr txBox="1"/>
          <p:nvPr/>
        </p:nvSpPr>
        <p:spPr>
          <a:xfrm>
            <a:off x="8795671" y="484868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1"/>
                <a:ea typeface="Geomanist 1"/>
                <a:cs typeface="Geomanist 1"/>
                <a:sym typeface="Geomanist 1"/>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4" name="TextBox 14"/>
          <p:cNvSpPr txBox="1"/>
          <p:nvPr/>
        </p:nvSpPr>
        <p:spPr>
          <a:xfrm>
            <a:off x="8795690" y="380762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1 Bold"/>
                <a:ea typeface="Geomanist 1 Bold"/>
                <a:cs typeface="Geomanist 1 Bold"/>
                <a:sym typeface="Geomanist 1 Bold"/>
              </a:rPr>
              <a:t>LOREM IPSUM</a:t>
            </a:r>
          </a:p>
        </p:txBody>
      </p:sp>
      <p:sp>
        <p:nvSpPr>
          <p:cNvPr id="15" name="TextBox 15"/>
          <p:cNvSpPr txBox="1"/>
          <p:nvPr/>
        </p:nvSpPr>
        <p:spPr>
          <a:xfrm>
            <a:off x="1810712" y="9379677"/>
            <a:ext cx="918077" cy="278206"/>
          </a:xfrm>
          <a:prstGeom prst="rect">
            <a:avLst/>
          </a:prstGeom>
        </p:spPr>
        <p:txBody>
          <a:bodyPr lIns="0" tIns="0" rIns="0" bIns="0" rtlCol="0" anchor="t">
            <a:spAutoFit/>
          </a:bodyPr>
          <a:lstStyle/>
          <a:p>
            <a:pPr algn="l">
              <a:lnSpc>
                <a:spcPts val="1057"/>
              </a:lnSpc>
            </a:pPr>
            <a:r>
              <a:rPr lang="en-US" sz="881" spc="16">
                <a:solidFill>
                  <a:srgbClr val="FFFFFF"/>
                </a:solidFill>
                <a:latin typeface="Geomanist 2 Light"/>
                <a:ea typeface="Geomanist 2 Light"/>
                <a:cs typeface="Geomanist 2 Light"/>
                <a:sym typeface="Geomanist 2 Light"/>
              </a:rPr>
              <a:t>Feira de Iniciação Científica</a:t>
            </a:r>
          </a:p>
        </p:txBody>
      </p:sp>
      <p:sp>
        <p:nvSpPr>
          <p:cNvPr id="16" name="TextBox 16"/>
          <p:cNvSpPr txBox="1"/>
          <p:nvPr/>
        </p:nvSpPr>
        <p:spPr>
          <a:xfrm>
            <a:off x="427482" y="8673598"/>
            <a:ext cx="1279474" cy="1053365"/>
          </a:xfrm>
          <a:prstGeom prst="rect">
            <a:avLst/>
          </a:prstGeom>
        </p:spPr>
        <p:txBody>
          <a:bodyPr lIns="0" tIns="0" rIns="0" bIns="0" rtlCol="0" anchor="t">
            <a:spAutoFit/>
          </a:bodyPr>
          <a:lstStyle/>
          <a:p>
            <a:pPr algn="l">
              <a:lnSpc>
                <a:spcPts val="9002"/>
              </a:lnSpc>
            </a:pPr>
            <a:r>
              <a:rPr lang="en-US" sz="6000" b="1" dirty="0">
                <a:solidFill>
                  <a:srgbClr val="FFFFFF"/>
                </a:solidFill>
                <a:latin typeface="Avenir Ultra-Bold"/>
                <a:ea typeface="Avenir Ultra-Bold"/>
                <a:cs typeface="Avenir Ultra-Bold"/>
                <a:sym typeface="Avenir Ultra-Bold"/>
              </a:rPr>
              <a:t>FIC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8512245" y="3731752"/>
            <a:ext cx="3122600" cy="597684"/>
            <a:chOff x="0" y="0"/>
            <a:chExt cx="4163466" cy="796912"/>
          </a:xfrm>
        </p:grpSpPr>
        <p:sp>
          <p:nvSpPr>
            <p:cNvPr id="4" name="Freeform 4"/>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65C12F"/>
            </a:solidFill>
          </p:spPr>
        </p:sp>
      </p:grpSp>
      <p:grpSp>
        <p:nvGrpSpPr>
          <p:cNvPr id="5" name="Group 5"/>
          <p:cNvGrpSpPr/>
          <p:nvPr/>
        </p:nvGrpSpPr>
        <p:grpSpPr>
          <a:xfrm>
            <a:off x="0" y="0"/>
            <a:ext cx="9122064" cy="10287000"/>
            <a:chOff x="0" y="0"/>
            <a:chExt cx="12162752" cy="13716000"/>
          </a:xfrm>
        </p:grpSpPr>
        <p:sp>
          <p:nvSpPr>
            <p:cNvPr id="6" name="Freeform 6"/>
            <p:cNvSpPr/>
            <p:nvPr/>
          </p:nvSpPr>
          <p:spPr>
            <a:xfrm>
              <a:off x="0" y="0"/>
              <a:ext cx="12277090" cy="13715873"/>
            </a:xfrm>
            <a:custGeom>
              <a:avLst/>
              <a:gdLst/>
              <a:ahLst/>
              <a:cxnLst/>
              <a:rect l="l" t="t" r="r" b="b"/>
              <a:pathLst>
                <a:path w="12277090" h="13715873">
                  <a:moveTo>
                    <a:pt x="4007866" y="0"/>
                  </a:moveTo>
                  <a:cubicBezTo>
                    <a:pt x="4030472" y="159258"/>
                    <a:pt x="4054221" y="319532"/>
                    <a:pt x="4077462" y="480822"/>
                  </a:cubicBezTo>
                  <a:cubicBezTo>
                    <a:pt x="4384675" y="2617089"/>
                    <a:pt x="2584958" y="3307842"/>
                    <a:pt x="796925" y="3307842"/>
                  </a:cubicBezTo>
                  <a:cubicBezTo>
                    <a:pt x="709549" y="3307842"/>
                    <a:pt x="622300" y="3306191"/>
                    <a:pt x="535178" y="3303016"/>
                  </a:cubicBezTo>
                  <a:cubicBezTo>
                    <a:pt x="358267" y="3296539"/>
                    <a:pt x="179451" y="3289681"/>
                    <a:pt x="0" y="3286252"/>
                  </a:cubicBezTo>
                  <a:lnTo>
                    <a:pt x="0" y="10506583"/>
                  </a:lnTo>
                  <a:cubicBezTo>
                    <a:pt x="521462" y="10752327"/>
                    <a:pt x="1062101" y="10965180"/>
                    <a:pt x="1595628" y="11163808"/>
                  </a:cubicBezTo>
                  <a:cubicBezTo>
                    <a:pt x="3250438" y="11779885"/>
                    <a:pt x="4997069" y="12373864"/>
                    <a:pt x="6218682" y="13648817"/>
                  </a:cubicBezTo>
                  <a:cubicBezTo>
                    <a:pt x="6239891" y="13670914"/>
                    <a:pt x="6260973" y="13693394"/>
                    <a:pt x="6281928" y="13715873"/>
                  </a:cubicBezTo>
                  <a:lnTo>
                    <a:pt x="11900408" y="13715873"/>
                  </a:lnTo>
                  <a:cubicBezTo>
                    <a:pt x="12206477" y="12857734"/>
                    <a:pt x="12277089" y="11894312"/>
                    <a:pt x="11936984" y="11087608"/>
                  </a:cubicBezTo>
                  <a:cubicBezTo>
                    <a:pt x="11475338" y="9992487"/>
                    <a:pt x="11005565" y="9158224"/>
                    <a:pt x="10094722" y="8394700"/>
                  </a:cubicBezTo>
                  <a:cubicBezTo>
                    <a:pt x="9093962" y="7555865"/>
                    <a:pt x="7910702" y="6747002"/>
                    <a:pt x="7578089" y="5484368"/>
                  </a:cubicBezTo>
                  <a:cubicBezTo>
                    <a:pt x="7188327" y="4004056"/>
                    <a:pt x="8120253" y="2536825"/>
                    <a:pt x="8941181" y="1244600"/>
                  </a:cubicBezTo>
                  <a:cubicBezTo>
                    <a:pt x="9188704" y="854964"/>
                    <a:pt x="9367648" y="434594"/>
                    <a:pt x="9477883" y="0"/>
                  </a:cubicBezTo>
                  <a:close/>
                </a:path>
              </a:pathLst>
            </a:custGeom>
            <a:blipFill>
              <a:blip r:embed="rId3"/>
              <a:stretch>
                <a:fillRect l="-77610" t="-28102" r="-117234" b="-46433"/>
              </a:stretch>
            </a:blipFill>
          </p:spPr>
        </p:sp>
      </p:grpSp>
      <p:grpSp>
        <p:nvGrpSpPr>
          <p:cNvPr id="7" name="Group 7"/>
          <p:cNvGrpSpPr>
            <a:grpSpLocks noChangeAspect="1"/>
          </p:cNvGrpSpPr>
          <p:nvPr/>
        </p:nvGrpSpPr>
        <p:grpSpPr>
          <a:xfrm>
            <a:off x="15435605" y="0"/>
            <a:ext cx="1400204" cy="1252566"/>
            <a:chOff x="0" y="0"/>
            <a:chExt cx="1866938" cy="1670088"/>
          </a:xfrm>
        </p:grpSpPr>
        <p:sp>
          <p:nvSpPr>
            <p:cNvPr id="8" name="Freeform 8"/>
            <p:cNvSpPr/>
            <p:nvPr/>
          </p:nvSpPr>
          <p:spPr>
            <a:xfrm>
              <a:off x="-56642" y="0"/>
              <a:ext cx="2010791" cy="1670177"/>
            </a:xfrm>
            <a:custGeom>
              <a:avLst/>
              <a:gdLst/>
              <a:ahLst/>
              <a:cxnLst/>
              <a:rect l="l" t="t" r="r" b="b"/>
              <a:pathLst>
                <a:path w="2010791" h="1670177">
                  <a:moveTo>
                    <a:pt x="416687" y="0"/>
                  </a:moveTo>
                  <a:cubicBezTo>
                    <a:pt x="143256" y="213106"/>
                    <a:pt x="0" y="570865"/>
                    <a:pt x="77597" y="932688"/>
                  </a:cubicBezTo>
                  <a:cubicBezTo>
                    <a:pt x="171704" y="1370584"/>
                    <a:pt x="558673" y="1670177"/>
                    <a:pt x="989203" y="1670177"/>
                  </a:cubicBezTo>
                  <a:cubicBezTo>
                    <a:pt x="1054100" y="1670177"/>
                    <a:pt x="1120013" y="1663319"/>
                    <a:pt x="1186053" y="1649222"/>
                  </a:cubicBezTo>
                  <a:cubicBezTo>
                    <a:pt x="1689989" y="1541018"/>
                    <a:pt x="2010791" y="1044702"/>
                    <a:pt x="1902587" y="540766"/>
                  </a:cubicBezTo>
                  <a:cubicBezTo>
                    <a:pt x="1854581" y="317373"/>
                    <a:pt x="1730502" y="129921"/>
                    <a:pt x="1563243" y="0"/>
                  </a:cubicBezTo>
                  <a:close/>
                </a:path>
              </a:pathLst>
            </a:custGeom>
            <a:solidFill>
              <a:srgbClr val="65C12F"/>
            </a:solidFill>
          </p:spPr>
        </p:sp>
      </p:grpSp>
      <p:grpSp>
        <p:nvGrpSpPr>
          <p:cNvPr id="9" name="Group 9"/>
          <p:cNvGrpSpPr>
            <a:grpSpLocks noChangeAspect="1"/>
          </p:cNvGrpSpPr>
          <p:nvPr/>
        </p:nvGrpSpPr>
        <p:grpSpPr>
          <a:xfrm>
            <a:off x="13976290" y="1613049"/>
            <a:ext cx="4359335" cy="3282906"/>
            <a:chOff x="0" y="0"/>
            <a:chExt cx="5812447" cy="4377207"/>
          </a:xfrm>
        </p:grpSpPr>
        <p:sp>
          <p:nvSpPr>
            <p:cNvPr id="10" name="Freeform 10"/>
            <p:cNvSpPr/>
            <p:nvPr/>
          </p:nvSpPr>
          <p:spPr>
            <a:xfrm>
              <a:off x="4775962" y="612140"/>
              <a:ext cx="973074" cy="1184148"/>
            </a:xfrm>
            <a:custGeom>
              <a:avLst/>
              <a:gdLst/>
              <a:ahLst/>
              <a:cxnLst/>
              <a:rect l="l" t="t" r="r" b="b"/>
              <a:pathLst>
                <a:path w="973074" h="1184148">
                  <a:moveTo>
                    <a:pt x="647954" y="0"/>
                  </a:moveTo>
                  <a:cubicBezTo>
                    <a:pt x="606806" y="0"/>
                    <a:pt x="564896" y="4318"/>
                    <a:pt x="523113" y="13335"/>
                  </a:cubicBezTo>
                  <a:cubicBezTo>
                    <a:pt x="203454" y="82042"/>
                    <a:pt x="0" y="396748"/>
                    <a:pt x="68707" y="716407"/>
                  </a:cubicBezTo>
                  <a:cubicBezTo>
                    <a:pt x="128397" y="994156"/>
                    <a:pt x="373888" y="1184148"/>
                    <a:pt x="646938" y="1184148"/>
                  </a:cubicBezTo>
                  <a:cubicBezTo>
                    <a:pt x="688086" y="1184148"/>
                    <a:pt x="729996" y="1179830"/>
                    <a:pt x="771779" y="1170813"/>
                  </a:cubicBezTo>
                  <a:cubicBezTo>
                    <a:pt x="845693" y="1154938"/>
                    <a:pt x="913384" y="1125855"/>
                    <a:pt x="973074" y="1086612"/>
                  </a:cubicBezTo>
                  <a:lnTo>
                    <a:pt x="973074" y="1086612"/>
                  </a:lnTo>
                  <a:lnTo>
                    <a:pt x="973074" y="97663"/>
                  </a:lnTo>
                  <a:lnTo>
                    <a:pt x="973074" y="97663"/>
                  </a:lnTo>
                  <a:cubicBezTo>
                    <a:pt x="878332" y="35306"/>
                    <a:pt x="765810" y="0"/>
                    <a:pt x="648081" y="0"/>
                  </a:cubicBezTo>
                  <a:close/>
                </a:path>
              </a:pathLst>
            </a:custGeom>
            <a:solidFill>
              <a:srgbClr val="65C12F"/>
            </a:solidFill>
          </p:spPr>
        </p:sp>
        <p:sp>
          <p:nvSpPr>
            <p:cNvPr id="11" name="Freeform 11"/>
            <p:cNvSpPr/>
            <p:nvPr/>
          </p:nvSpPr>
          <p:spPr>
            <a:xfrm>
              <a:off x="-23749" y="-66421"/>
              <a:ext cx="4953762" cy="4467098"/>
            </a:xfrm>
            <a:custGeom>
              <a:avLst/>
              <a:gdLst/>
              <a:ahLst/>
              <a:cxnLst/>
              <a:rect l="l" t="t" r="r" b="b"/>
              <a:pathLst>
                <a:path w="4953762" h="4467098">
                  <a:moveTo>
                    <a:pt x="3879088" y="279527"/>
                  </a:moveTo>
                  <a:cubicBezTo>
                    <a:pt x="3446653" y="0"/>
                    <a:pt x="2869692" y="123698"/>
                    <a:pt x="2589530" y="555625"/>
                  </a:cubicBezTo>
                  <a:lnTo>
                    <a:pt x="2589530" y="555371"/>
                  </a:lnTo>
                  <a:cubicBezTo>
                    <a:pt x="2294382" y="1010412"/>
                    <a:pt x="1983613" y="1076579"/>
                    <a:pt x="1528572" y="781431"/>
                  </a:cubicBezTo>
                  <a:lnTo>
                    <a:pt x="1528572" y="781685"/>
                  </a:lnTo>
                  <a:cubicBezTo>
                    <a:pt x="1327785" y="651383"/>
                    <a:pt x="1077341" y="597662"/>
                    <a:pt x="824738" y="651891"/>
                  </a:cubicBezTo>
                  <a:cubicBezTo>
                    <a:pt x="320802" y="760222"/>
                    <a:pt x="0" y="1256411"/>
                    <a:pt x="108204" y="1760347"/>
                  </a:cubicBezTo>
                  <a:cubicBezTo>
                    <a:pt x="216408" y="2264283"/>
                    <a:pt x="712724" y="2585085"/>
                    <a:pt x="1216660" y="2476754"/>
                  </a:cubicBezTo>
                  <a:cubicBezTo>
                    <a:pt x="1468120" y="2422779"/>
                    <a:pt x="1673860" y="2272030"/>
                    <a:pt x="1803654" y="2072005"/>
                  </a:cubicBezTo>
                  <a:lnTo>
                    <a:pt x="1803654" y="2072259"/>
                  </a:lnTo>
                  <a:cubicBezTo>
                    <a:pt x="2098802" y="1617218"/>
                    <a:pt x="2409571" y="1551051"/>
                    <a:pt x="2864612" y="1846199"/>
                  </a:cubicBezTo>
                  <a:lnTo>
                    <a:pt x="2864612" y="1845945"/>
                  </a:lnTo>
                  <a:cubicBezTo>
                    <a:pt x="2865120" y="1846326"/>
                    <a:pt x="2865501" y="1846707"/>
                    <a:pt x="2866009" y="1846961"/>
                  </a:cubicBezTo>
                  <a:cubicBezTo>
                    <a:pt x="2871724" y="1850644"/>
                    <a:pt x="2877947" y="1852422"/>
                    <a:pt x="2883662" y="1855978"/>
                  </a:cubicBezTo>
                  <a:lnTo>
                    <a:pt x="2881249" y="1856486"/>
                  </a:lnTo>
                  <a:cubicBezTo>
                    <a:pt x="3360928" y="2153539"/>
                    <a:pt x="3436620" y="2475357"/>
                    <a:pt x="3139567" y="2955036"/>
                  </a:cubicBezTo>
                  <a:lnTo>
                    <a:pt x="3141599" y="2954528"/>
                  </a:lnTo>
                  <a:cubicBezTo>
                    <a:pt x="3018409" y="3152648"/>
                    <a:pt x="2967736" y="3396234"/>
                    <a:pt x="3020568" y="3642360"/>
                  </a:cubicBezTo>
                  <a:cubicBezTo>
                    <a:pt x="3128772" y="4146296"/>
                    <a:pt x="3625088" y="4467098"/>
                    <a:pt x="4129024" y="4358767"/>
                  </a:cubicBezTo>
                  <a:cubicBezTo>
                    <a:pt x="4632960" y="4250436"/>
                    <a:pt x="4953762" y="3754247"/>
                    <a:pt x="4845558" y="3250311"/>
                  </a:cubicBezTo>
                  <a:cubicBezTo>
                    <a:pt x="4789932" y="2991358"/>
                    <a:pt x="4631055" y="2782316"/>
                    <a:pt x="4422140" y="2653411"/>
                  </a:cubicBezTo>
                  <a:lnTo>
                    <a:pt x="4424426" y="2652903"/>
                  </a:lnTo>
                  <a:cubicBezTo>
                    <a:pt x="3944747" y="2355850"/>
                    <a:pt x="3869055" y="2034032"/>
                    <a:pt x="4166235" y="1554353"/>
                  </a:cubicBezTo>
                  <a:lnTo>
                    <a:pt x="4164203" y="1554861"/>
                  </a:lnTo>
                  <a:cubicBezTo>
                    <a:pt x="4432173" y="1123569"/>
                    <a:pt x="4307586" y="555879"/>
                    <a:pt x="3879469" y="279146"/>
                  </a:cubicBezTo>
                </a:path>
              </a:pathLst>
            </a:custGeom>
            <a:solidFill>
              <a:srgbClr val="65C12F"/>
            </a:solidFill>
          </p:spPr>
        </p:sp>
      </p:grpSp>
      <p:sp>
        <p:nvSpPr>
          <p:cNvPr id="12" name="Freeform 12"/>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TextBox 13"/>
          <p:cNvSpPr txBox="1"/>
          <p:nvPr/>
        </p:nvSpPr>
        <p:spPr>
          <a:xfrm>
            <a:off x="8795680" y="484869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1"/>
                <a:ea typeface="Geomanist 1"/>
                <a:cs typeface="Geomanist 1"/>
                <a:sym typeface="Geomanist 1"/>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4" name="TextBox 14"/>
          <p:cNvSpPr txBox="1"/>
          <p:nvPr/>
        </p:nvSpPr>
        <p:spPr>
          <a:xfrm>
            <a:off x="8795699" y="380763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1 Bold"/>
                <a:ea typeface="Geomanist 1 Bold"/>
                <a:cs typeface="Geomanist 1 Bold"/>
                <a:sym typeface="Geomanist 1 Bold"/>
              </a:rPr>
              <a:t>LOREM IPSUM</a:t>
            </a:r>
          </a:p>
        </p:txBody>
      </p:sp>
      <p:sp>
        <p:nvSpPr>
          <p:cNvPr id="15" name="TextBox 15"/>
          <p:cNvSpPr txBox="1"/>
          <p:nvPr/>
        </p:nvSpPr>
        <p:spPr>
          <a:xfrm>
            <a:off x="1801187" y="9379677"/>
            <a:ext cx="918077" cy="278206"/>
          </a:xfrm>
          <a:prstGeom prst="rect">
            <a:avLst/>
          </a:prstGeom>
        </p:spPr>
        <p:txBody>
          <a:bodyPr lIns="0" tIns="0" rIns="0" bIns="0" rtlCol="0" anchor="t">
            <a:spAutoFit/>
          </a:bodyPr>
          <a:lstStyle/>
          <a:p>
            <a:pPr algn="l">
              <a:lnSpc>
                <a:spcPts val="1057"/>
              </a:lnSpc>
            </a:pPr>
            <a:r>
              <a:rPr lang="en-US" sz="881" spc="16">
                <a:solidFill>
                  <a:srgbClr val="FFFFFF"/>
                </a:solidFill>
                <a:latin typeface="Geomanist 2 Light"/>
                <a:ea typeface="Geomanist 2 Light"/>
                <a:cs typeface="Geomanist 2 Light"/>
                <a:sym typeface="Geomanist 2 Light"/>
              </a:rPr>
              <a:t>Feira de Iniciação Científica</a:t>
            </a:r>
          </a:p>
        </p:txBody>
      </p:sp>
      <p:sp>
        <p:nvSpPr>
          <p:cNvPr id="16" name="TextBox 16"/>
          <p:cNvSpPr txBox="1"/>
          <p:nvPr/>
        </p:nvSpPr>
        <p:spPr>
          <a:xfrm>
            <a:off x="427482" y="8673598"/>
            <a:ext cx="1279474" cy="1053365"/>
          </a:xfrm>
          <a:prstGeom prst="rect">
            <a:avLst/>
          </a:prstGeom>
        </p:spPr>
        <p:txBody>
          <a:bodyPr lIns="0" tIns="0" rIns="0" bIns="0" rtlCol="0" anchor="t">
            <a:spAutoFit/>
          </a:bodyPr>
          <a:lstStyle/>
          <a:p>
            <a:pPr algn="l">
              <a:lnSpc>
                <a:spcPts val="9002"/>
              </a:lnSpc>
            </a:pPr>
            <a:r>
              <a:rPr lang="en-US" sz="6000" b="1" dirty="0">
                <a:solidFill>
                  <a:srgbClr val="FFFFFF"/>
                </a:solidFill>
                <a:latin typeface="Avenir Ultra-Bold"/>
                <a:ea typeface="Avenir Ultra-Bold"/>
                <a:cs typeface="Avenir Ultra-Bold"/>
                <a:sym typeface="Avenir Ultra-Bold"/>
              </a:rPr>
              <a:t>FIC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5319151" y="3731752"/>
            <a:ext cx="3122600" cy="597684"/>
            <a:chOff x="0" y="0"/>
            <a:chExt cx="4163466" cy="796912"/>
          </a:xfrm>
        </p:grpSpPr>
        <p:sp>
          <p:nvSpPr>
            <p:cNvPr id="4" name="Freeform 4"/>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65C12F"/>
            </a:solidFill>
          </p:spPr>
        </p:sp>
      </p:grpSp>
      <p:grpSp>
        <p:nvGrpSpPr>
          <p:cNvPr id="5" name="Group 5"/>
          <p:cNvGrpSpPr>
            <a:grpSpLocks noChangeAspect="1"/>
          </p:cNvGrpSpPr>
          <p:nvPr/>
        </p:nvGrpSpPr>
        <p:grpSpPr>
          <a:xfrm>
            <a:off x="15435605" y="0"/>
            <a:ext cx="1400204" cy="1252566"/>
            <a:chOff x="0" y="0"/>
            <a:chExt cx="1866938" cy="1670088"/>
          </a:xfrm>
        </p:grpSpPr>
        <p:sp>
          <p:nvSpPr>
            <p:cNvPr id="6" name="Freeform 6"/>
            <p:cNvSpPr/>
            <p:nvPr/>
          </p:nvSpPr>
          <p:spPr>
            <a:xfrm>
              <a:off x="-56642" y="0"/>
              <a:ext cx="2010791" cy="1670177"/>
            </a:xfrm>
            <a:custGeom>
              <a:avLst/>
              <a:gdLst/>
              <a:ahLst/>
              <a:cxnLst/>
              <a:rect l="l" t="t" r="r" b="b"/>
              <a:pathLst>
                <a:path w="2010791" h="1670177">
                  <a:moveTo>
                    <a:pt x="416687" y="0"/>
                  </a:moveTo>
                  <a:cubicBezTo>
                    <a:pt x="143256" y="213106"/>
                    <a:pt x="0" y="570865"/>
                    <a:pt x="77597" y="932688"/>
                  </a:cubicBezTo>
                  <a:cubicBezTo>
                    <a:pt x="171704" y="1370584"/>
                    <a:pt x="558673" y="1670177"/>
                    <a:pt x="989203" y="1670177"/>
                  </a:cubicBezTo>
                  <a:cubicBezTo>
                    <a:pt x="1054100" y="1670177"/>
                    <a:pt x="1120013" y="1663319"/>
                    <a:pt x="1186053" y="1649222"/>
                  </a:cubicBezTo>
                  <a:cubicBezTo>
                    <a:pt x="1689989" y="1541018"/>
                    <a:pt x="2010791" y="1044702"/>
                    <a:pt x="1902587" y="540766"/>
                  </a:cubicBezTo>
                  <a:cubicBezTo>
                    <a:pt x="1854581" y="317373"/>
                    <a:pt x="1730502" y="129921"/>
                    <a:pt x="1563243" y="0"/>
                  </a:cubicBezTo>
                  <a:close/>
                </a:path>
              </a:pathLst>
            </a:custGeom>
            <a:solidFill>
              <a:srgbClr val="65C12F"/>
            </a:solidFill>
          </p:spPr>
        </p:sp>
      </p:grpSp>
      <p:grpSp>
        <p:nvGrpSpPr>
          <p:cNvPr id="7" name="Group 7"/>
          <p:cNvGrpSpPr>
            <a:grpSpLocks noChangeAspect="1"/>
          </p:cNvGrpSpPr>
          <p:nvPr/>
        </p:nvGrpSpPr>
        <p:grpSpPr>
          <a:xfrm>
            <a:off x="13976290" y="1613049"/>
            <a:ext cx="4359335" cy="3282906"/>
            <a:chOff x="0" y="0"/>
            <a:chExt cx="5812447" cy="4377207"/>
          </a:xfrm>
        </p:grpSpPr>
        <p:sp>
          <p:nvSpPr>
            <p:cNvPr id="8" name="Freeform 8"/>
            <p:cNvSpPr/>
            <p:nvPr/>
          </p:nvSpPr>
          <p:spPr>
            <a:xfrm>
              <a:off x="4775962" y="612140"/>
              <a:ext cx="973074" cy="1184148"/>
            </a:xfrm>
            <a:custGeom>
              <a:avLst/>
              <a:gdLst/>
              <a:ahLst/>
              <a:cxnLst/>
              <a:rect l="l" t="t" r="r" b="b"/>
              <a:pathLst>
                <a:path w="973074" h="1184148">
                  <a:moveTo>
                    <a:pt x="647954" y="0"/>
                  </a:moveTo>
                  <a:cubicBezTo>
                    <a:pt x="606806" y="0"/>
                    <a:pt x="564896" y="4318"/>
                    <a:pt x="523113" y="13335"/>
                  </a:cubicBezTo>
                  <a:cubicBezTo>
                    <a:pt x="203454" y="82042"/>
                    <a:pt x="0" y="396748"/>
                    <a:pt x="68707" y="716407"/>
                  </a:cubicBezTo>
                  <a:cubicBezTo>
                    <a:pt x="128397" y="994156"/>
                    <a:pt x="373888" y="1184148"/>
                    <a:pt x="646938" y="1184148"/>
                  </a:cubicBezTo>
                  <a:cubicBezTo>
                    <a:pt x="688086" y="1184148"/>
                    <a:pt x="729996" y="1179830"/>
                    <a:pt x="771779" y="1170813"/>
                  </a:cubicBezTo>
                  <a:cubicBezTo>
                    <a:pt x="845693" y="1154938"/>
                    <a:pt x="913384" y="1125855"/>
                    <a:pt x="973074" y="1086612"/>
                  </a:cubicBezTo>
                  <a:lnTo>
                    <a:pt x="973074" y="1086612"/>
                  </a:lnTo>
                  <a:lnTo>
                    <a:pt x="973074" y="97663"/>
                  </a:lnTo>
                  <a:lnTo>
                    <a:pt x="973074" y="97663"/>
                  </a:lnTo>
                  <a:cubicBezTo>
                    <a:pt x="878332" y="35306"/>
                    <a:pt x="765810" y="0"/>
                    <a:pt x="648081" y="0"/>
                  </a:cubicBezTo>
                  <a:close/>
                </a:path>
              </a:pathLst>
            </a:custGeom>
            <a:solidFill>
              <a:srgbClr val="65C12F"/>
            </a:solidFill>
          </p:spPr>
        </p:sp>
        <p:sp>
          <p:nvSpPr>
            <p:cNvPr id="9" name="Freeform 9"/>
            <p:cNvSpPr/>
            <p:nvPr/>
          </p:nvSpPr>
          <p:spPr>
            <a:xfrm>
              <a:off x="-23749" y="-66421"/>
              <a:ext cx="4953762" cy="4467098"/>
            </a:xfrm>
            <a:custGeom>
              <a:avLst/>
              <a:gdLst/>
              <a:ahLst/>
              <a:cxnLst/>
              <a:rect l="l" t="t" r="r" b="b"/>
              <a:pathLst>
                <a:path w="4953762" h="4467098">
                  <a:moveTo>
                    <a:pt x="3879088" y="279527"/>
                  </a:moveTo>
                  <a:cubicBezTo>
                    <a:pt x="3446653" y="0"/>
                    <a:pt x="2869692" y="123698"/>
                    <a:pt x="2589530" y="555625"/>
                  </a:cubicBezTo>
                  <a:lnTo>
                    <a:pt x="2589530" y="555371"/>
                  </a:lnTo>
                  <a:cubicBezTo>
                    <a:pt x="2294382" y="1010412"/>
                    <a:pt x="1983613" y="1076579"/>
                    <a:pt x="1528572" y="781431"/>
                  </a:cubicBezTo>
                  <a:lnTo>
                    <a:pt x="1528572" y="781685"/>
                  </a:lnTo>
                  <a:cubicBezTo>
                    <a:pt x="1327785" y="651383"/>
                    <a:pt x="1077341" y="597662"/>
                    <a:pt x="824738" y="651891"/>
                  </a:cubicBezTo>
                  <a:cubicBezTo>
                    <a:pt x="320802" y="760222"/>
                    <a:pt x="0" y="1256411"/>
                    <a:pt x="108204" y="1760347"/>
                  </a:cubicBezTo>
                  <a:cubicBezTo>
                    <a:pt x="216408" y="2264283"/>
                    <a:pt x="712724" y="2585085"/>
                    <a:pt x="1216660" y="2476754"/>
                  </a:cubicBezTo>
                  <a:cubicBezTo>
                    <a:pt x="1468120" y="2422779"/>
                    <a:pt x="1673860" y="2272030"/>
                    <a:pt x="1803654" y="2072005"/>
                  </a:cubicBezTo>
                  <a:lnTo>
                    <a:pt x="1803654" y="2072259"/>
                  </a:lnTo>
                  <a:cubicBezTo>
                    <a:pt x="2098802" y="1617218"/>
                    <a:pt x="2409571" y="1551051"/>
                    <a:pt x="2864612" y="1846199"/>
                  </a:cubicBezTo>
                  <a:lnTo>
                    <a:pt x="2864612" y="1845945"/>
                  </a:lnTo>
                  <a:cubicBezTo>
                    <a:pt x="2865120" y="1846326"/>
                    <a:pt x="2865501" y="1846707"/>
                    <a:pt x="2866009" y="1846961"/>
                  </a:cubicBezTo>
                  <a:cubicBezTo>
                    <a:pt x="2871724" y="1850644"/>
                    <a:pt x="2877947" y="1852422"/>
                    <a:pt x="2883662" y="1855978"/>
                  </a:cubicBezTo>
                  <a:lnTo>
                    <a:pt x="2881249" y="1856486"/>
                  </a:lnTo>
                  <a:cubicBezTo>
                    <a:pt x="3360928" y="2153539"/>
                    <a:pt x="3436620" y="2475357"/>
                    <a:pt x="3139567" y="2955036"/>
                  </a:cubicBezTo>
                  <a:lnTo>
                    <a:pt x="3141599" y="2954528"/>
                  </a:lnTo>
                  <a:cubicBezTo>
                    <a:pt x="3018409" y="3152648"/>
                    <a:pt x="2967736" y="3396234"/>
                    <a:pt x="3020568" y="3642360"/>
                  </a:cubicBezTo>
                  <a:cubicBezTo>
                    <a:pt x="3128772" y="4146296"/>
                    <a:pt x="3625088" y="4467098"/>
                    <a:pt x="4129024" y="4358767"/>
                  </a:cubicBezTo>
                  <a:cubicBezTo>
                    <a:pt x="4632960" y="4250436"/>
                    <a:pt x="4953762" y="3754247"/>
                    <a:pt x="4845558" y="3250311"/>
                  </a:cubicBezTo>
                  <a:cubicBezTo>
                    <a:pt x="4789932" y="2991358"/>
                    <a:pt x="4631055" y="2782316"/>
                    <a:pt x="4422140" y="2653411"/>
                  </a:cubicBezTo>
                  <a:lnTo>
                    <a:pt x="4424426" y="2652903"/>
                  </a:lnTo>
                  <a:cubicBezTo>
                    <a:pt x="3944747" y="2355850"/>
                    <a:pt x="3869055" y="2034032"/>
                    <a:pt x="4166235" y="1554353"/>
                  </a:cubicBezTo>
                  <a:lnTo>
                    <a:pt x="4164203" y="1554861"/>
                  </a:lnTo>
                  <a:cubicBezTo>
                    <a:pt x="4432173" y="1123569"/>
                    <a:pt x="4307586" y="555879"/>
                    <a:pt x="3879469" y="279146"/>
                  </a:cubicBezTo>
                </a:path>
              </a:pathLst>
            </a:custGeom>
            <a:solidFill>
              <a:srgbClr val="65C12F"/>
            </a:solidFill>
          </p:spPr>
        </p:sp>
      </p:grpSp>
      <p:sp>
        <p:nvSpPr>
          <p:cNvPr id="10" name="Freeform 10"/>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5602567" y="484868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1"/>
                <a:ea typeface="Geomanist 1"/>
                <a:cs typeface="Geomanist 1"/>
                <a:sym typeface="Geomanist 1"/>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2" name="TextBox 12"/>
          <p:cNvSpPr txBox="1"/>
          <p:nvPr/>
        </p:nvSpPr>
        <p:spPr>
          <a:xfrm>
            <a:off x="5602586" y="380762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1 Bold"/>
                <a:ea typeface="Geomanist 1 Bold"/>
                <a:cs typeface="Geomanist 1 Bold"/>
                <a:sym typeface="Geomanist 1 Bold"/>
              </a:rPr>
              <a:t>LOREM IPSUM</a:t>
            </a:r>
          </a:p>
        </p:txBody>
      </p:sp>
      <p:sp>
        <p:nvSpPr>
          <p:cNvPr id="13" name="TextBox 13"/>
          <p:cNvSpPr txBox="1"/>
          <p:nvPr/>
        </p:nvSpPr>
        <p:spPr>
          <a:xfrm>
            <a:off x="1801187" y="9379677"/>
            <a:ext cx="918077" cy="278206"/>
          </a:xfrm>
          <a:prstGeom prst="rect">
            <a:avLst/>
          </a:prstGeom>
        </p:spPr>
        <p:txBody>
          <a:bodyPr lIns="0" tIns="0" rIns="0" bIns="0" rtlCol="0" anchor="t">
            <a:spAutoFit/>
          </a:bodyPr>
          <a:lstStyle/>
          <a:p>
            <a:pPr algn="l">
              <a:lnSpc>
                <a:spcPts val="1057"/>
              </a:lnSpc>
            </a:pPr>
            <a:r>
              <a:rPr lang="en-US" sz="881" spc="16">
                <a:solidFill>
                  <a:srgbClr val="FFFFFF"/>
                </a:solidFill>
                <a:latin typeface="Geomanist 2 Light"/>
                <a:ea typeface="Geomanist 2 Light"/>
                <a:cs typeface="Geomanist 2 Light"/>
                <a:sym typeface="Geomanist 2 Light"/>
              </a:rPr>
              <a:t>Feira de Iniciação Científica</a:t>
            </a:r>
          </a:p>
        </p:txBody>
      </p:sp>
      <p:sp>
        <p:nvSpPr>
          <p:cNvPr id="14" name="TextBox 14"/>
          <p:cNvSpPr txBox="1"/>
          <p:nvPr/>
        </p:nvSpPr>
        <p:spPr>
          <a:xfrm>
            <a:off x="427482" y="8673598"/>
            <a:ext cx="1279474" cy="1053365"/>
          </a:xfrm>
          <a:prstGeom prst="rect">
            <a:avLst/>
          </a:prstGeom>
        </p:spPr>
        <p:txBody>
          <a:bodyPr lIns="0" tIns="0" rIns="0" bIns="0" rtlCol="0" anchor="t">
            <a:spAutoFit/>
          </a:bodyPr>
          <a:lstStyle/>
          <a:p>
            <a:pPr algn="l">
              <a:lnSpc>
                <a:spcPts val="9002"/>
              </a:lnSpc>
            </a:pPr>
            <a:r>
              <a:rPr lang="en-US" sz="6000" b="1" dirty="0">
                <a:solidFill>
                  <a:srgbClr val="FFFFFF"/>
                </a:solidFill>
                <a:latin typeface="Avenir Ultra-Bold"/>
                <a:ea typeface="Avenir Ultra-Bold"/>
                <a:cs typeface="Avenir Ultra-Bold"/>
                <a:sym typeface="Avenir Ultra-Bold"/>
              </a:rPr>
              <a:t>FIC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7149294" y="4655306"/>
            <a:ext cx="3989413" cy="976389"/>
            <a:chOff x="0" y="0"/>
            <a:chExt cx="5319217" cy="1301852"/>
          </a:xfrm>
        </p:grpSpPr>
        <p:sp>
          <p:nvSpPr>
            <p:cNvPr id="4" name="Freeform 4"/>
            <p:cNvSpPr/>
            <p:nvPr/>
          </p:nvSpPr>
          <p:spPr>
            <a:xfrm>
              <a:off x="-5715" y="0"/>
              <a:ext cx="5324983" cy="1301877"/>
            </a:xfrm>
            <a:custGeom>
              <a:avLst/>
              <a:gdLst/>
              <a:ahLst/>
              <a:cxnLst/>
              <a:rect l="l" t="t" r="r" b="b"/>
              <a:pathLst>
                <a:path w="5324983" h="1301877">
                  <a:moveTo>
                    <a:pt x="5324983" y="1108329"/>
                  </a:moveTo>
                  <a:lnTo>
                    <a:pt x="5324983" y="1105662"/>
                  </a:lnTo>
                  <a:lnTo>
                    <a:pt x="5005070" y="1105662"/>
                  </a:lnTo>
                  <a:lnTo>
                    <a:pt x="5005070" y="971296"/>
                  </a:lnTo>
                  <a:lnTo>
                    <a:pt x="5291582" y="971296"/>
                  </a:lnTo>
                  <a:lnTo>
                    <a:pt x="5291582" y="836930"/>
                  </a:lnTo>
                  <a:lnTo>
                    <a:pt x="5005070" y="836930"/>
                  </a:lnTo>
                  <a:lnTo>
                    <a:pt x="5005070" y="713994"/>
                  </a:lnTo>
                  <a:lnTo>
                    <a:pt x="5308219" y="713994"/>
                  </a:lnTo>
                  <a:lnTo>
                    <a:pt x="5308219" y="579628"/>
                  </a:lnTo>
                  <a:lnTo>
                    <a:pt x="4859655" y="579628"/>
                  </a:lnTo>
                  <a:lnTo>
                    <a:pt x="4859655" y="1239901"/>
                  </a:lnTo>
                  <a:lnTo>
                    <a:pt x="5192141" y="1239901"/>
                  </a:lnTo>
                  <a:cubicBezTo>
                    <a:pt x="5265039" y="1239901"/>
                    <a:pt x="5324094" y="1181100"/>
                    <a:pt x="5324856" y="1108456"/>
                  </a:cubicBezTo>
                  <a:moveTo>
                    <a:pt x="5111496" y="446024"/>
                  </a:moveTo>
                  <a:lnTo>
                    <a:pt x="5307584" y="446024"/>
                  </a:lnTo>
                  <a:lnTo>
                    <a:pt x="5307584" y="408813"/>
                  </a:lnTo>
                  <a:lnTo>
                    <a:pt x="5151374" y="408813"/>
                  </a:lnTo>
                  <a:lnTo>
                    <a:pt x="5151374" y="315468"/>
                  </a:lnTo>
                  <a:lnTo>
                    <a:pt x="5290058" y="315468"/>
                  </a:lnTo>
                  <a:lnTo>
                    <a:pt x="5290058" y="278257"/>
                  </a:lnTo>
                  <a:lnTo>
                    <a:pt x="5151374" y="278257"/>
                  </a:lnTo>
                  <a:lnTo>
                    <a:pt x="5151374" y="191389"/>
                  </a:lnTo>
                  <a:lnTo>
                    <a:pt x="5300472" y="191389"/>
                  </a:lnTo>
                  <a:lnTo>
                    <a:pt x="5300472" y="154432"/>
                  </a:lnTo>
                  <a:lnTo>
                    <a:pt x="5111623" y="154432"/>
                  </a:lnTo>
                  <a:close/>
                  <a:moveTo>
                    <a:pt x="4972050" y="300228"/>
                  </a:moveTo>
                  <a:cubicBezTo>
                    <a:pt x="4972050" y="246253"/>
                    <a:pt x="4942078" y="154432"/>
                    <a:pt x="4818634" y="154432"/>
                  </a:cubicBezTo>
                  <a:lnTo>
                    <a:pt x="4716526" y="154432"/>
                  </a:lnTo>
                  <a:lnTo>
                    <a:pt x="4716526" y="445897"/>
                  </a:lnTo>
                  <a:lnTo>
                    <a:pt x="4811903" y="445897"/>
                  </a:lnTo>
                  <a:cubicBezTo>
                    <a:pt x="4916424" y="445897"/>
                    <a:pt x="4972050" y="374650"/>
                    <a:pt x="4972050" y="300228"/>
                  </a:cubicBezTo>
                  <a:moveTo>
                    <a:pt x="4930140" y="300228"/>
                  </a:moveTo>
                  <a:cubicBezTo>
                    <a:pt x="4930140" y="372237"/>
                    <a:pt x="4872990" y="408940"/>
                    <a:pt x="4806188" y="408940"/>
                  </a:cubicBezTo>
                  <a:lnTo>
                    <a:pt x="4756150" y="408940"/>
                  </a:lnTo>
                  <a:lnTo>
                    <a:pt x="4756150" y="191389"/>
                  </a:lnTo>
                  <a:lnTo>
                    <a:pt x="4815459" y="191389"/>
                  </a:lnTo>
                  <a:cubicBezTo>
                    <a:pt x="4910582" y="191389"/>
                    <a:pt x="4930013" y="263017"/>
                    <a:pt x="4930013" y="300228"/>
                  </a:cubicBezTo>
                  <a:moveTo>
                    <a:pt x="4545457" y="445897"/>
                  </a:moveTo>
                  <a:lnTo>
                    <a:pt x="4591304" y="445897"/>
                  </a:lnTo>
                  <a:lnTo>
                    <a:pt x="4478528" y="154432"/>
                  </a:lnTo>
                  <a:lnTo>
                    <a:pt x="4441317" y="154432"/>
                  </a:lnTo>
                  <a:lnTo>
                    <a:pt x="4326255" y="445897"/>
                  </a:lnTo>
                  <a:lnTo>
                    <a:pt x="4369689" y="445897"/>
                  </a:lnTo>
                  <a:lnTo>
                    <a:pt x="4458716" y="208788"/>
                  </a:lnTo>
                  <a:lnTo>
                    <a:pt x="4459606" y="208788"/>
                  </a:lnTo>
                  <a:close/>
                  <a:moveTo>
                    <a:pt x="4104894" y="1239901"/>
                  </a:moveTo>
                  <a:lnTo>
                    <a:pt x="4270883" y="1239901"/>
                  </a:lnTo>
                  <a:lnTo>
                    <a:pt x="4006977" y="579628"/>
                  </a:lnTo>
                  <a:lnTo>
                    <a:pt x="3890391" y="579628"/>
                  </a:lnTo>
                  <a:lnTo>
                    <a:pt x="3618230" y="1239901"/>
                  </a:lnTo>
                  <a:lnTo>
                    <a:pt x="3774059" y="1239901"/>
                  </a:lnTo>
                  <a:lnTo>
                    <a:pt x="3939921" y="807212"/>
                  </a:lnTo>
                  <a:lnTo>
                    <a:pt x="3941826" y="807212"/>
                  </a:lnTo>
                  <a:close/>
                  <a:moveTo>
                    <a:pt x="4236212" y="300228"/>
                  </a:moveTo>
                  <a:cubicBezTo>
                    <a:pt x="4236212" y="246253"/>
                    <a:pt x="4205986" y="154432"/>
                    <a:pt x="4082542" y="154432"/>
                  </a:cubicBezTo>
                  <a:lnTo>
                    <a:pt x="3980561" y="154432"/>
                  </a:lnTo>
                  <a:lnTo>
                    <a:pt x="3980561" y="445897"/>
                  </a:lnTo>
                  <a:lnTo>
                    <a:pt x="4075938" y="445897"/>
                  </a:lnTo>
                  <a:cubicBezTo>
                    <a:pt x="4180459" y="445897"/>
                    <a:pt x="4236212" y="374650"/>
                    <a:pt x="4236212" y="300228"/>
                  </a:cubicBezTo>
                  <a:moveTo>
                    <a:pt x="4194175" y="300228"/>
                  </a:moveTo>
                  <a:cubicBezTo>
                    <a:pt x="4194175" y="372237"/>
                    <a:pt x="4137152" y="408940"/>
                    <a:pt x="4070223" y="408940"/>
                  </a:cubicBezTo>
                  <a:lnTo>
                    <a:pt x="4020185" y="408940"/>
                  </a:lnTo>
                  <a:lnTo>
                    <a:pt x="4020185" y="191389"/>
                  </a:lnTo>
                  <a:lnTo>
                    <a:pt x="4079621" y="191389"/>
                  </a:lnTo>
                  <a:cubicBezTo>
                    <a:pt x="4174617" y="191389"/>
                    <a:pt x="4194048" y="263017"/>
                    <a:pt x="4194048" y="300228"/>
                  </a:cubicBezTo>
                  <a:moveTo>
                    <a:pt x="3776980" y="445897"/>
                  </a:moveTo>
                  <a:lnTo>
                    <a:pt x="3816731" y="445897"/>
                  </a:lnTo>
                  <a:lnTo>
                    <a:pt x="3816731" y="154432"/>
                  </a:lnTo>
                  <a:lnTo>
                    <a:pt x="3776980" y="154432"/>
                  </a:lnTo>
                  <a:close/>
                  <a:moveTo>
                    <a:pt x="3462909" y="1239901"/>
                  </a:moveTo>
                  <a:lnTo>
                    <a:pt x="3735324" y="579755"/>
                  </a:lnTo>
                  <a:lnTo>
                    <a:pt x="3579622" y="579755"/>
                  </a:lnTo>
                  <a:lnTo>
                    <a:pt x="3413506" y="1012317"/>
                  </a:lnTo>
                  <a:lnTo>
                    <a:pt x="3411728" y="1012317"/>
                  </a:lnTo>
                  <a:lnTo>
                    <a:pt x="3248533" y="579628"/>
                  </a:lnTo>
                  <a:lnTo>
                    <a:pt x="3082544" y="579628"/>
                  </a:lnTo>
                  <a:lnTo>
                    <a:pt x="3346577" y="1239774"/>
                  </a:lnTo>
                  <a:close/>
                  <a:moveTo>
                    <a:pt x="3491865" y="228600"/>
                  </a:moveTo>
                  <a:cubicBezTo>
                    <a:pt x="3491865" y="210439"/>
                    <a:pt x="3504946" y="184150"/>
                    <a:pt x="3548634" y="184150"/>
                  </a:cubicBezTo>
                  <a:cubicBezTo>
                    <a:pt x="3571367" y="184150"/>
                    <a:pt x="3590798" y="194437"/>
                    <a:pt x="3600577" y="209677"/>
                  </a:cubicBezTo>
                  <a:lnTo>
                    <a:pt x="3632835" y="180467"/>
                  </a:lnTo>
                  <a:cubicBezTo>
                    <a:pt x="3610991" y="153797"/>
                    <a:pt x="3580511" y="147066"/>
                    <a:pt x="3548634" y="147066"/>
                  </a:cubicBezTo>
                  <a:cubicBezTo>
                    <a:pt x="3478403" y="147066"/>
                    <a:pt x="3449701" y="194437"/>
                    <a:pt x="3449701" y="228600"/>
                  </a:cubicBezTo>
                  <a:cubicBezTo>
                    <a:pt x="3449701" y="342265"/>
                    <a:pt x="3593592" y="300736"/>
                    <a:pt x="3593592" y="367792"/>
                  </a:cubicBezTo>
                  <a:cubicBezTo>
                    <a:pt x="3593592" y="399923"/>
                    <a:pt x="3561461" y="416306"/>
                    <a:pt x="3535553" y="416306"/>
                  </a:cubicBezTo>
                  <a:cubicBezTo>
                    <a:pt x="3511931" y="416306"/>
                    <a:pt x="3487674" y="406400"/>
                    <a:pt x="3473704" y="385064"/>
                  </a:cubicBezTo>
                  <a:lnTo>
                    <a:pt x="3441065" y="413131"/>
                  </a:lnTo>
                  <a:cubicBezTo>
                    <a:pt x="3460877" y="440690"/>
                    <a:pt x="3496691" y="453517"/>
                    <a:pt x="3534410" y="453517"/>
                  </a:cubicBezTo>
                  <a:cubicBezTo>
                    <a:pt x="3590544" y="453517"/>
                    <a:pt x="3635883" y="419735"/>
                    <a:pt x="3635883" y="363347"/>
                  </a:cubicBezTo>
                  <a:cubicBezTo>
                    <a:pt x="3635883" y="258318"/>
                    <a:pt x="3491992" y="302387"/>
                    <a:pt x="3491992" y="228600"/>
                  </a:cubicBezTo>
                  <a:moveTo>
                    <a:pt x="3337687" y="445897"/>
                  </a:moveTo>
                  <a:lnTo>
                    <a:pt x="3254756" y="312928"/>
                  </a:lnTo>
                  <a:cubicBezTo>
                    <a:pt x="3298952" y="307975"/>
                    <a:pt x="3326765" y="272923"/>
                    <a:pt x="3326765" y="235966"/>
                  </a:cubicBezTo>
                  <a:cubicBezTo>
                    <a:pt x="3326765" y="199136"/>
                    <a:pt x="3307588" y="154432"/>
                    <a:pt x="3232912" y="154432"/>
                  </a:cubicBezTo>
                  <a:lnTo>
                    <a:pt x="3130042" y="154432"/>
                  </a:lnTo>
                  <a:lnTo>
                    <a:pt x="3130042" y="445897"/>
                  </a:lnTo>
                  <a:lnTo>
                    <a:pt x="3169666" y="445897"/>
                  </a:lnTo>
                  <a:lnTo>
                    <a:pt x="3169666" y="317500"/>
                  </a:lnTo>
                  <a:lnTo>
                    <a:pt x="3213862" y="317500"/>
                  </a:lnTo>
                  <a:lnTo>
                    <a:pt x="3288157" y="445897"/>
                  </a:lnTo>
                  <a:close/>
                  <a:moveTo>
                    <a:pt x="3221736" y="282829"/>
                  </a:moveTo>
                  <a:lnTo>
                    <a:pt x="3169793" y="282829"/>
                  </a:lnTo>
                  <a:lnTo>
                    <a:pt x="3169793" y="188976"/>
                  </a:lnTo>
                  <a:lnTo>
                    <a:pt x="3221736" y="188976"/>
                  </a:lnTo>
                  <a:cubicBezTo>
                    <a:pt x="3253232" y="188976"/>
                    <a:pt x="3284601" y="196342"/>
                    <a:pt x="3284601" y="235966"/>
                  </a:cubicBezTo>
                  <a:cubicBezTo>
                    <a:pt x="3284601" y="275590"/>
                    <a:pt x="3253359" y="282829"/>
                    <a:pt x="3221736" y="282829"/>
                  </a:cubicBezTo>
                  <a:moveTo>
                    <a:pt x="3038221" y="1108329"/>
                  </a:moveTo>
                  <a:lnTo>
                    <a:pt x="3038221" y="1105662"/>
                  </a:lnTo>
                  <a:lnTo>
                    <a:pt x="2718308" y="1105662"/>
                  </a:lnTo>
                  <a:lnTo>
                    <a:pt x="2718308" y="971296"/>
                  </a:lnTo>
                  <a:lnTo>
                    <a:pt x="3004566" y="971296"/>
                  </a:lnTo>
                  <a:lnTo>
                    <a:pt x="3004566" y="836930"/>
                  </a:lnTo>
                  <a:lnTo>
                    <a:pt x="2718308" y="836930"/>
                  </a:lnTo>
                  <a:lnTo>
                    <a:pt x="2718308" y="713994"/>
                  </a:lnTo>
                  <a:lnTo>
                    <a:pt x="3021457" y="713994"/>
                  </a:lnTo>
                  <a:lnTo>
                    <a:pt x="3021457" y="579628"/>
                  </a:lnTo>
                  <a:lnTo>
                    <a:pt x="2572893" y="579628"/>
                  </a:lnTo>
                  <a:lnTo>
                    <a:pt x="2572893" y="1239901"/>
                  </a:lnTo>
                  <a:lnTo>
                    <a:pt x="2905379" y="1239901"/>
                  </a:lnTo>
                  <a:cubicBezTo>
                    <a:pt x="2978150" y="1239901"/>
                    <a:pt x="3037332" y="1181100"/>
                    <a:pt x="3038221" y="1108456"/>
                  </a:cubicBezTo>
                  <a:moveTo>
                    <a:pt x="2795143" y="445897"/>
                  </a:moveTo>
                  <a:lnTo>
                    <a:pt x="2991358" y="445897"/>
                  </a:lnTo>
                  <a:lnTo>
                    <a:pt x="2991358" y="408813"/>
                  </a:lnTo>
                  <a:lnTo>
                    <a:pt x="2834894" y="408813"/>
                  </a:lnTo>
                  <a:lnTo>
                    <a:pt x="2834894" y="315468"/>
                  </a:lnTo>
                  <a:lnTo>
                    <a:pt x="2973578" y="315468"/>
                  </a:lnTo>
                  <a:lnTo>
                    <a:pt x="2973578" y="278257"/>
                  </a:lnTo>
                  <a:lnTo>
                    <a:pt x="2834894" y="278257"/>
                  </a:lnTo>
                  <a:lnTo>
                    <a:pt x="2834894" y="191389"/>
                  </a:lnTo>
                  <a:lnTo>
                    <a:pt x="2983865" y="191389"/>
                  </a:lnTo>
                  <a:lnTo>
                    <a:pt x="2983865" y="154432"/>
                  </a:lnTo>
                  <a:lnTo>
                    <a:pt x="2795143" y="154432"/>
                  </a:lnTo>
                  <a:close/>
                  <a:moveTo>
                    <a:pt x="2562352" y="445897"/>
                  </a:moveTo>
                  <a:lnTo>
                    <a:pt x="2677414" y="154432"/>
                  </a:lnTo>
                  <a:lnTo>
                    <a:pt x="2634107" y="154432"/>
                  </a:lnTo>
                  <a:lnTo>
                    <a:pt x="2544953" y="391668"/>
                  </a:lnTo>
                  <a:lnTo>
                    <a:pt x="2544064" y="391668"/>
                  </a:lnTo>
                  <a:lnTo>
                    <a:pt x="2458085" y="154432"/>
                  </a:lnTo>
                  <a:lnTo>
                    <a:pt x="2412238" y="154432"/>
                  </a:lnTo>
                  <a:lnTo>
                    <a:pt x="2525014" y="445897"/>
                  </a:lnTo>
                  <a:close/>
                  <a:moveTo>
                    <a:pt x="2255139" y="445897"/>
                  </a:moveTo>
                  <a:lnTo>
                    <a:pt x="2294763" y="445897"/>
                  </a:lnTo>
                  <a:lnTo>
                    <a:pt x="2294763" y="154432"/>
                  </a:lnTo>
                  <a:lnTo>
                    <a:pt x="2255139" y="154432"/>
                  </a:lnTo>
                  <a:close/>
                  <a:moveTo>
                    <a:pt x="2047113" y="445897"/>
                  </a:moveTo>
                  <a:lnTo>
                    <a:pt x="2097532" y="445897"/>
                  </a:lnTo>
                  <a:lnTo>
                    <a:pt x="2097532" y="154432"/>
                  </a:lnTo>
                  <a:lnTo>
                    <a:pt x="2057781" y="154432"/>
                  </a:lnTo>
                  <a:lnTo>
                    <a:pt x="2057781" y="394081"/>
                  </a:lnTo>
                  <a:lnTo>
                    <a:pt x="2057019" y="394081"/>
                  </a:lnTo>
                  <a:lnTo>
                    <a:pt x="1895983" y="154432"/>
                  </a:lnTo>
                  <a:lnTo>
                    <a:pt x="1843913" y="154432"/>
                  </a:lnTo>
                  <a:lnTo>
                    <a:pt x="1843913" y="445897"/>
                  </a:lnTo>
                  <a:lnTo>
                    <a:pt x="1883664" y="445897"/>
                  </a:lnTo>
                  <a:lnTo>
                    <a:pt x="1883664" y="206375"/>
                  </a:lnTo>
                  <a:lnTo>
                    <a:pt x="1884299" y="206375"/>
                  </a:lnTo>
                  <a:close/>
                  <a:moveTo>
                    <a:pt x="1691640" y="339217"/>
                  </a:moveTo>
                  <a:lnTo>
                    <a:pt x="1691640" y="154432"/>
                  </a:lnTo>
                  <a:lnTo>
                    <a:pt x="1651889" y="154432"/>
                  </a:lnTo>
                  <a:lnTo>
                    <a:pt x="1651889" y="332994"/>
                  </a:lnTo>
                  <a:cubicBezTo>
                    <a:pt x="1651889" y="369316"/>
                    <a:pt x="1633728" y="416179"/>
                    <a:pt x="1578356" y="416179"/>
                  </a:cubicBezTo>
                  <a:cubicBezTo>
                    <a:pt x="1522984" y="416179"/>
                    <a:pt x="1504950" y="369316"/>
                    <a:pt x="1504950" y="332994"/>
                  </a:cubicBezTo>
                  <a:lnTo>
                    <a:pt x="1504950" y="154432"/>
                  </a:lnTo>
                  <a:lnTo>
                    <a:pt x="1465326" y="154432"/>
                  </a:lnTo>
                  <a:lnTo>
                    <a:pt x="1465326" y="339217"/>
                  </a:lnTo>
                  <a:cubicBezTo>
                    <a:pt x="1465326" y="406781"/>
                    <a:pt x="1514602" y="453263"/>
                    <a:pt x="1578483" y="453263"/>
                  </a:cubicBezTo>
                  <a:cubicBezTo>
                    <a:pt x="1642364" y="453263"/>
                    <a:pt x="1691640" y="406781"/>
                    <a:pt x="1691640" y="339217"/>
                  </a:cubicBezTo>
                  <a:moveTo>
                    <a:pt x="1241044" y="527304"/>
                  </a:moveTo>
                  <a:cubicBezTo>
                    <a:pt x="1148080" y="572008"/>
                    <a:pt x="746633" y="792988"/>
                    <a:pt x="663956" y="1301877"/>
                  </a:cubicBezTo>
                  <a:cubicBezTo>
                    <a:pt x="1051306" y="1015746"/>
                    <a:pt x="1208405" y="646557"/>
                    <a:pt x="1241044" y="527304"/>
                  </a:cubicBezTo>
                  <a:moveTo>
                    <a:pt x="1219327" y="109347"/>
                  </a:moveTo>
                  <a:cubicBezTo>
                    <a:pt x="1138555" y="75057"/>
                    <a:pt x="930656" y="254"/>
                    <a:pt x="650748" y="0"/>
                  </a:cubicBezTo>
                  <a:lnTo>
                    <a:pt x="648716" y="0"/>
                  </a:lnTo>
                  <a:cubicBezTo>
                    <a:pt x="507238" y="0"/>
                    <a:pt x="241427" y="14478"/>
                    <a:pt x="52705" y="111760"/>
                  </a:cubicBezTo>
                  <a:cubicBezTo>
                    <a:pt x="45212" y="115951"/>
                    <a:pt x="27813" y="125222"/>
                    <a:pt x="18542" y="138049"/>
                  </a:cubicBezTo>
                  <a:cubicBezTo>
                    <a:pt x="17907" y="139446"/>
                    <a:pt x="17399" y="140716"/>
                    <a:pt x="17018" y="142240"/>
                  </a:cubicBezTo>
                  <a:cubicBezTo>
                    <a:pt x="0" y="204978"/>
                    <a:pt x="235331" y="344043"/>
                    <a:pt x="600329" y="443484"/>
                  </a:cubicBezTo>
                  <a:cubicBezTo>
                    <a:pt x="636905" y="453390"/>
                    <a:pt x="674370" y="462788"/>
                    <a:pt x="712089" y="471551"/>
                  </a:cubicBezTo>
                  <a:cubicBezTo>
                    <a:pt x="832612" y="264541"/>
                    <a:pt x="1015492" y="134620"/>
                    <a:pt x="1219327" y="109474"/>
                  </a:cubicBezTo>
                  <a:moveTo>
                    <a:pt x="17907" y="136906"/>
                  </a:moveTo>
                  <a:lnTo>
                    <a:pt x="19812" y="132969"/>
                  </a:lnTo>
                  <a:lnTo>
                    <a:pt x="13208" y="132969"/>
                  </a:lnTo>
                  <a:close/>
                  <a:moveTo>
                    <a:pt x="599186" y="981456"/>
                  </a:moveTo>
                  <a:cubicBezTo>
                    <a:pt x="599186" y="1085088"/>
                    <a:pt x="615188" y="1186434"/>
                    <a:pt x="646811" y="1283081"/>
                  </a:cubicBezTo>
                  <a:cubicBezTo>
                    <a:pt x="685165" y="1064895"/>
                    <a:pt x="784606" y="874776"/>
                    <a:pt x="942721" y="717169"/>
                  </a:cubicBezTo>
                  <a:cubicBezTo>
                    <a:pt x="1042289" y="617982"/>
                    <a:pt x="1141984" y="556514"/>
                    <a:pt x="1200531" y="525272"/>
                  </a:cubicBezTo>
                  <a:cubicBezTo>
                    <a:pt x="1156843" y="528574"/>
                    <a:pt x="1112393" y="529336"/>
                    <a:pt x="1078738" y="529336"/>
                  </a:cubicBezTo>
                  <a:cubicBezTo>
                    <a:pt x="1053338" y="529336"/>
                    <a:pt x="1026795" y="528828"/>
                    <a:pt x="999617" y="528066"/>
                  </a:cubicBezTo>
                  <a:cubicBezTo>
                    <a:pt x="905129" y="525018"/>
                    <a:pt x="807085" y="513080"/>
                    <a:pt x="722249" y="494538"/>
                  </a:cubicBezTo>
                  <a:cubicBezTo>
                    <a:pt x="641731" y="638175"/>
                    <a:pt x="599186" y="806323"/>
                    <a:pt x="599186" y="981583"/>
                  </a:cubicBezTo>
                  <a:moveTo>
                    <a:pt x="6985" y="183134"/>
                  </a:moveTo>
                  <a:cubicBezTo>
                    <a:pt x="5334" y="201803"/>
                    <a:pt x="5080" y="226060"/>
                    <a:pt x="7620" y="256159"/>
                  </a:cubicBezTo>
                  <a:cubicBezTo>
                    <a:pt x="11811" y="306324"/>
                    <a:pt x="39497" y="569087"/>
                    <a:pt x="182880" y="811911"/>
                  </a:cubicBezTo>
                  <a:cubicBezTo>
                    <a:pt x="300482" y="1010793"/>
                    <a:pt x="447040" y="1170051"/>
                    <a:pt x="630555" y="1298194"/>
                  </a:cubicBezTo>
                  <a:cubicBezTo>
                    <a:pt x="596392" y="1196848"/>
                    <a:pt x="578993" y="1090295"/>
                    <a:pt x="578993" y="981329"/>
                  </a:cubicBezTo>
                  <a:cubicBezTo>
                    <a:pt x="578993" y="804799"/>
                    <a:pt x="621411" y="635000"/>
                    <a:pt x="701675" y="489585"/>
                  </a:cubicBezTo>
                  <a:cubicBezTo>
                    <a:pt x="665861" y="481203"/>
                    <a:pt x="629920" y="472186"/>
                    <a:pt x="594995" y="462788"/>
                  </a:cubicBezTo>
                  <a:cubicBezTo>
                    <a:pt x="331216" y="391033"/>
                    <a:pt x="63754" y="276606"/>
                    <a:pt x="6985" y="183134"/>
                  </a:cubicBezTo>
                  <a:moveTo>
                    <a:pt x="1908302" y="579628"/>
                  </a:moveTo>
                  <a:lnTo>
                    <a:pt x="1465326" y="579628"/>
                  </a:lnTo>
                  <a:lnTo>
                    <a:pt x="1465326" y="1239901"/>
                  </a:lnTo>
                  <a:lnTo>
                    <a:pt x="1610614" y="1239901"/>
                  </a:lnTo>
                  <a:lnTo>
                    <a:pt x="1610614" y="982599"/>
                  </a:lnTo>
                  <a:lnTo>
                    <a:pt x="1885823" y="982599"/>
                  </a:lnTo>
                  <a:lnTo>
                    <a:pt x="1885823" y="848360"/>
                  </a:lnTo>
                  <a:lnTo>
                    <a:pt x="1610741" y="848360"/>
                  </a:lnTo>
                  <a:lnTo>
                    <a:pt x="1610741" y="713994"/>
                  </a:lnTo>
                  <a:lnTo>
                    <a:pt x="1908429" y="713994"/>
                  </a:lnTo>
                  <a:close/>
                  <a:moveTo>
                    <a:pt x="2464943" y="579628"/>
                  </a:moveTo>
                  <a:lnTo>
                    <a:pt x="2016506" y="579628"/>
                  </a:lnTo>
                  <a:lnTo>
                    <a:pt x="2016506" y="1239901"/>
                  </a:lnTo>
                  <a:lnTo>
                    <a:pt x="2348992" y="1239901"/>
                  </a:lnTo>
                  <a:cubicBezTo>
                    <a:pt x="2422017" y="1239901"/>
                    <a:pt x="2481072" y="1181100"/>
                    <a:pt x="2481834" y="1108456"/>
                  </a:cubicBezTo>
                  <a:lnTo>
                    <a:pt x="2481834" y="1105789"/>
                  </a:lnTo>
                  <a:lnTo>
                    <a:pt x="2162048" y="1105789"/>
                  </a:lnTo>
                  <a:lnTo>
                    <a:pt x="2162048" y="971296"/>
                  </a:lnTo>
                  <a:lnTo>
                    <a:pt x="2448306" y="971296"/>
                  </a:lnTo>
                  <a:lnTo>
                    <a:pt x="2448306" y="836930"/>
                  </a:lnTo>
                  <a:lnTo>
                    <a:pt x="2162048" y="836930"/>
                  </a:lnTo>
                  <a:lnTo>
                    <a:pt x="2162048" y="713994"/>
                  </a:lnTo>
                  <a:lnTo>
                    <a:pt x="2464943" y="713994"/>
                  </a:lnTo>
                  <a:close/>
                  <a:moveTo>
                    <a:pt x="4478147" y="579628"/>
                  </a:moveTo>
                  <a:lnTo>
                    <a:pt x="4332732" y="579628"/>
                  </a:lnTo>
                  <a:lnTo>
                    <a:pt x="4332732" y="1239901"/>
                  </a:lnTo>
                  <a:lnTo>
                    <a:pt x="4665218" y="1239901"/>
                  </a:lnTo>
                  <a:cubicBezTo>
                    <a:pt x="4737989" y="1239901"/>
                    <a:pt x="4797171" y="1181100"/>
                    <a:pt x="4798060" y="1108456"/>
                  </a:cubicBezTo>
                  <a:lnTo>
                    <a:pt x="4798060" y="1105789"/>
                  </a:lnTo>
                  <a:lnTo>
                    <a:pt x="4478147" y="1105789"/>
                  </a:lnTo>
                  <a:close/>
                </a:path>
              </a:pathLst>
            </a:custGeom>
            <a:solidFill>
              <a:srgbClr val="FFFFFF"/>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375</Words>
  <Application>Microsoft Office PowerPoint</Application>
  <PresentationFormat>Personalizar</PresentationFormat>
  <Paragraphs>26</Paragraphs>
  <Slides>8</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8</vt:i4>
      </vt:variant>
    </vt:vector>
  </HeadingPairs>
  <TitlesOfParts>
    <vt:vector size="16" baseType="lpstr">
      <vt:lpstr>Avenir Ultra-Bold</vt:lpstr>
      <vt:lpstr>Geomanist 1 Medium</vt:lpstr>
      <vt:lpstr>Geomanist 1</vt:lpstr>
      <vt:lpstr>Arial</vt:lpstr>
      <vt:lpstr>Geomanist 2 Light</vt:lpstr>
      <vt:lpstr>Calibri</vt:lpstr>
      <vt:lpstr>Geomanist 1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Proppex25_Inovamundi_ApresentaçãoFIC</dc:title>
  <cp:lastModifiedBy>Camila Soares Fleury De Camargo</cp:lastModifiedBy>
  <cp:revision>3</cp:revision>
  <dcterms:created xsi:type="dcterms:W3CDTF">2006-08-16T00:00:00Z</dcterms:created>
  <dcterms:modified xsi:type="dcterms:W3CDTF">2025-05-19T12:33:57Z</dcterms:modified>
  <dc:identifier>DAGncRZ2IAo</dc:identifier>
</cp:coreProperties>
</file>