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1 - 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1242E-9888-447D-920E-6F5C98C8B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61" y="900055"/>
            <a:ext cx="4623411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9133AF77-C7B1-4ABF-BD8C-93BB400A69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9829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75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6 - 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42CE4A4-3953-46F7-89A4-C75607BC0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014" y="3990976"/>
            <a:ext cx="4594034" cy="2387600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id="{37CAED45-FE07-41DF-9BE9-74336FFFE5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952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1704E64-7C83-4A92-A24C-B59341A24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9726" y="900056"/>
            <a:ext cx="5218322" cy="10250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quick</a:t>
            </a:r>
            <a:r>
              <a:rPr lang="pt-BR" dirty="0"/>
              <a:t> </a:t>
            </a:r>
            <a:r>
              <a:rPr lang="pt-BR" dirty="0" err="1"/>
              <a:t>brown</a:t>
            </a:r>
            <a:r>
              <a:rPr lang="pt-BR" dirty="0"/>
              <a:t> </a:t>
            </a:r>
            <a:r>
              <a:rPr lang="pt-BR" dirty="0" err="1"/>
              <a:t>fox</a:t>
            </a:r>
            <a:r>
              <a:rPr lang="pt-BR" dirty="0"/>
              <a:t> jumps over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lazy</a:t>
            </a:r>
            <a:r>
              <a:rPr lang="pt-BR" dirty="0"/>
              <a:t> dog</a:t>
            </a:r>
          </a:p>
        </p:txBody>
      </p:sp>
    </p:spTree>
    <p:extLst>
      <p:ext uri="{BB962C8B-B14F-4D97-AF65-F5344CB8AC3E}">
        <p14:creationId xmlns:p14="http://schemas.microsoft.com/office/powerpoint/2010/main" val="32834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1 - 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6DCD04E-9580-44AA-B267-208430D07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61" y="900055"/>
            <a:ext cx="4590361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3035FF1-AC35-4A7C-8239-9658BB40A7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62" y="5353720"/>
            <a:ext cx="5138219" cy="10250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quick</a:t>
            </a:r>
            <a:r>
              <a:rPr lang="pt-BR" dirty="0"/>
              <a:t> </a:t>
            </a:r>
            <a:r>
              <a:rPr lang="pt-BR" dirty="0" err="1"/>
              <a:t>brown</a:t>
            </a:r>
            <a:r>
              <a:rPr lang="pt-BR" dirty="0"/>
              <a:t> </a:t>
            </a:r>
            <a:r>
              <a:rPr lang="pt-BR" dirty="0" err="1"/>
              <a:t>fox</a:t>
            </a:r>
            <a:r>
              <a:rPr lang="pt-BR" dirty="0"/>
              <a:t> jumps over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lazy</a:t>
            </a:r>
            <a:r>
              <a:rPr lang="pt-BR" dirty="0"/>
              <a:t> dog</a:t>
            </a:r>
          </a:p>
        </p:txBody>
      </p:sp>
      <p:sp>
        <p:nvSpPr>
          <p:cNvPr id="9" name="Espaço Reservado para Imagem 7">
            <a:extLst>
              <a:ext uri="{FF2B5EF4-FFF2-40B4-BE49-F238E27FC236}">
                <a16:creationId xmlns:a16="http://schemas.microsoft.com/office/drawing/2014/main" id="{FD20347B-6DC0-4BA9-A8F9-939ABDB4FF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9829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47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2 - 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DB643A3-1F14-4071-B2E8-540C8BB0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61" y="2445516"/>
            <a:ext cx="464544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Imagem 7">
            <a:extLst>
              <a:ext uri="{FF2B5EF4-FFF2-40B4-BE49-F238E27FC236}">
                <a16:creationId xmlns:a16="http://schemas.microsoft.com/office/drawing/2014/main" id="{E3368EEE-D818-461D-BD40-08F8004B3C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9829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3 - 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1E0CCC0-3DE1-48D0-A7CE-807BAF1E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62" y="3990976"/>
            <a:ext cx="4678496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Imagem 7">
            <a:extLst>
              <a:ext uri="{FF2B5EF4-FFF2-40B4-BE49-F238E27FC236}">
                <a16:creationId xmlns:a16="http://schemas.microsoft.com/office/drawing/2014/main" id="{1131AD8A-10F6-4141-8A0F-D5EF775FE4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9829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3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3 - 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42CE4A4-3953-46F7-89A4-C75607BC0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162" y="3990976"/>
            <a:ext cx="4601378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Imagem 7">
            <a:extLst>
              <a:ext uri="{FF2B5EF4-FFF2-40B4-BE49-F238E27FC236}">
                <a16:creationId xmlns:a16="http://schemas.microsoft.com/office/drawing/2014/main" id="{37CAED45-FE07-41DF-9BE9-74336FFFE5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9829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1704E64-7C83-4A92-A24C-B59341A249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162" y="900056"/>
            <a:ext cx="5218322" cy="10250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quick</a:t>
            </a:r>
            <a:r>
              <a:rPr lang="pt-BR" dirty="0"/>
              <a:t> </a:t>
            </a:r>
            <a:r>
              <a:rPr lang="pt-BR" dirty="0" err="1"/>
              <a:t>brown</a:t>
            </a:r>
            <a:r>
              <a:rPr lang="pt-BR" dirty="0"/>
              <a:t> </a:t>
            </a:r>
            <a:r>
              <a:rPr lang="pt-BR" dirty="0" err="1"/>
              <a:t>fox</a:t>
            </a:r>
            <a:r>
              <a:rPr lang="pt-BR" dirty="0"/>
              <a:t> jumps over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lazy</a:t>
            </a:r>
            <a:r>
              <a:rPr lang="pt-BR" dirty="0"/>
              <a:t> dog</a:t>
            </a:r>
          </a:p>
        </p:txBody>
      </p:sp>
    </p:spTree>
    <p:extLst>
      <p:ext uri="{BB962C8B-B14F-4D97-AF65-F5344CB8AC3E}">
        <p14:creationId xmlns:p14="http://schemas.microsoft.com/office/powerpoint/2010/main" val="193224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4 - 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1242E-9888-447D-920E-6F5C98C8B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2998" y="900055"/>
            <a:ext cx="4583018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9133AF77-C7B1-4ABF-BD8C-93BB400A69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162" y="900055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92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4 - 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6DCD04E-9580-44AA-B267-208430D07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2998" y="900055"/>
            <a:ext cx="4616754" cy="2387600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3035FF1-AC35-4A7C-8239-9658BB40A7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1430" y="5353720"/>
            <a:ext cx="5218322" cy="10250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quick</a:t>
            </a:r>
            <a:r>
              <a:rPr lang="pt-BR" dirty="0"/>
              <a:t> </a:t>
            </a:r>
            <a:r>
              <a:rPr lang="pt-BR" dirty="0" err="1"/>
              <a:t>brown</a:t>
            </a:r>
            <a:r>
              <a:rPr lang="pt-BR" dirty="0"/>
              <a:t> </a:t>
            </a:r>
            <a:r>
              <a:rPr lang="pt-BR" dirty="0" err="1"/>
              <a:t>fox</a:t>
            </a:r>
            <a:r>
              <a:rPr lang="pt-BR" dirty="0"/>
              <a:t> jumps over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lazy</a:t>
            </a:r>
            <a:r>
              <a:rPr lang="pt-BR" dirty="0"/>
              <a:t> dog</a:t>
            </a:r>
          </a:p>
        </p:txBody>
      </p:sp>
      <p:sp>
        <p:nvSpPr>
          <p:cNvPr id="9" name="Espaço Reservado para Imagem 7">
            <a:extLst>
              <a:ext uri="{FF2B5EF4-FFF2-40B4-BE49-F238E27FC236}">
                <a16:creationId xmlns:a16="http://schemas.microsoft.com/office/drawing/2014/main" id="{FD20347B-6DC0-4BA9-A8F9-939ABDB4FF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282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09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5 - 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DB643A3-1F14-4071-B2E8-540C8BB0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6896" y="2423711"/>
            <a:ext cx="4671152" cy="2409405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Imagem 7">
            <a:extLst>
              <a:ext uri="{FF2B5EF4-FFF2-40B4-BE49-F238E27FC236}">
                <a16:creationId xmlns:a16="http://schemas.microsoft.com/office/drawing/2014/main" id="{E3368EEE-D818-461D-BD40-08F8004B3C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952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2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ção 6 - 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1E0CCC0-3DE1-48D0-A7CE-807BAF1E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6048" y="3990976"/>
            <a:ext cx="4561670" cy="2387600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latin typeface="Lato" panose="020F050202020403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Imagem 7">
            <a:extLst>
              <a:ext uri="{FF2B5EF4-FFF2-40B4-BE49-F238E27FC236}">
                <a16:creationId xmlns:a16="http://schemas.microsoft.com/office/drawing/2014/main" id="{1131AD8A-10F6-4141-8A0F-D5EF775FE4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282" y="900056"/>
            <a:ext cx="5138219" cy="54785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3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7E4AC9D-C71B-4E39-BECC-E02BC9F0FA8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44019-A01A-4584-8FED-43F25206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477" y="1563037"/>
            <a:ext cx="8258977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Lato" panose="020F0502020204030203" pitchFamily="34" charset="0"/>
              </a:rPr>
              <a:t>Aqui vai o título da apresentação </a:t>
            </a:r>
            <a:r>
              <a:rPr lang="pt-BR" b="1" dirty="0" err="1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pt-BR" b="1" dirty="0">
                <a:solidFill>
                  <a:schemeClr val="bg1"/>
                </a:solidFill>
                <a:latin typeface="Lato" panose="020F0502020204030203" pitchFamily="34" charset="0"/>
              </a:rPr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11910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36BAD-C6C8-46C3-8FB5-CD32945AF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05F199E-3840-490E-87F3-77D50862EB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3122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C6BA79-C459-4701-BD70-4E42E5C47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19EB3105-8D68-44E1-9ED8-4EEA9AA8B3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049B879-024D-4757-BDE8-D32C085CA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53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1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F0D5669-90EF-4C4C-9594-DD644C959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AD3976C4-3D77-4328-A3BC-641645BDAC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062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5C628BA-E083-406E-A6D1-E5D7F88A1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8137856-C444-40E8-82DC-2C31B7916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7DBE1099-9A94-4468-8201-598035A217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5770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B92D3-CABF-4796-89FE-C3CE7D008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F9D6CE-AF65-4171-9464-C720A638F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9909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31D7EF-F931-49BF-B7CE-BFFF536AE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AB3C3ED0-725D-496B-9762-337F72776D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1696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A5D96-5D01-4374-AFC9-CDBA793D1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22A3B92F-A90A-4E3F-85B3-8A2C50EE8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7BE3A2-DF73-4217-B198-F07833296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34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3E7FE2-F0BF-4F1C-84CF-09A903ACE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667CD69F-426F-42FE-A04D-2B8542E558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3396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55713-9B78-43FC-8278-2C54005BB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0FBD83-256E-4C95-97D9-9B157026B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6A6F2607-8ED5-4F11-BFB1-DA1630904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494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9B82FC-9250-4800-AE5F-C6E54CF6A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2757246A-C773-40B0-B4F1-7887F9F84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15732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95EF6D34C01C409B90BB6954071E7D" ma:contentTypeVersion="16" ma:contentTypeDescription="Crie um novo documento." ma:contentTypeScope="" ma:versionID="69c8c78ba623aebdab6fd87e4e559196">
  <xsd:schema xmlns:xsd="http://www.w3.org/2001/XMLSchema" xmlns:xs="http://www.w3.org/2001/XMLSchema" xmlns:p="http://schemas.microsoft.com/office/2006/metadata/properties" xmlns:ns3="d6d214bd-3f0d-4e7a-b2d8-f5b183abd69e" xmlns:ns4="4c9be723-7683-4ff3-af18-4d1c74ddb0f0" targetNamespace="http://schemas.microsoft.com/office/2006/metadata/properties" ma:root="true" ma:fieldsID="a7491bca794cda191aac995ac36a9c0c" ns3:_="" ns4:_="">
    <xsd:import namespace="d6d214bd-3f0d-4e7a-b2d8-f5b183abd69e"/>
    <xsd:import namespace="4c9be723-7683-4ff3-af18-4d1c74ddb0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214bd-3f0d-4e7a-b2d8-f5b183abd6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be723-7683-4ff3-af18-4d1c74ddb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9be723-7683-4ff3-af18-4d1c74ddb0f0" xsi:nil="true"/>
  </documentManagement>
</p:properties>
</file>

<file path=customXml/itemProps1.xml><?xml version="1.0" encoding="utf-8"?>
<ds:datastoreItem xmlns:ds="http://schemas.openxmlformats.org/officeDocument/2006/customXml" ds:itemID="{4A6ADC89-8B32-46FF-AED2-EFF6132D6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214bd-3f0d-4e7a-b2d8-f5b183abd69e"/>
    <ds:schemaRef ds:uri="4c9be723-7683-4ff3-af18-4d1c74ddb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4F7EDC-2F52-4D76-9CF5-C4A12A8D9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531880-F905-410E-A17F-BF478E088C7A}">
  <ds:schemaRefs>
    <ds:schemaRef ds:uri="http://schemas.microsoft.com/office/2006/documentManagement/types"/>
    <ds:schemaRef ds:uri="http://purl.org/dc/dcmitype/"/>
    <ds:schemaRef ds:uri="d6d214bd-3f0d-4e7a-b2d8-f5b183abd69e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4c9be723-7683-4ff3-af18-4d1c74ddb0f0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Lato</vt:lpstr>
      <vt:lpstr>Tema do Office</vt:lpstr>
      <vt:lpstr>Aqui vai o título da apresentação lorem ipsum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 vai o título da apresentação lorem ipsum</dc:title>
  <dc:creator>Luis Henrique Bottoni</dc:creator>
  <cp:lastModifiedBy>Luis Henrique Bottoni</cp:lastModifiedBy>
  <cp:revision>3</cp:revision>
  <dcterms:created xsi:type="dcterms:W3CDTF">2025-10-31T12:41:37Z</dcterms:created>
  <dcterms:modified xsi:type="dcterms:W3CDTF">2025-10-31T13:00:29Z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0x0101004595EF6D34C01C409B90BB6954071E7D</vt:lpwstr>
  </property>
</Properties>
</file>