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  <p:sldId id="260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6E30"/>
    <a:srgbClr val="0244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 hasCustomPrompt="1"/>
          </p:nvPr>
        </p:nvSpPr>
        <p:spPr>
          <a:xfrm>
            <a:off x="1152976" y="1888621"/>
            <a:ext cx="6335219" cy="131044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 b="1">
                <a:solidFill>
                  <a:srgbClr val="1A6E30"/>
                </a:solidFill>
                <a:latin typeface="+mn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7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152975" y="3302510"/>
            <a:ext cx="6335220" cy="223183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1A6E3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713262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675164" y="991313"/>
            <a:ext cx="7886700" cy="1605204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1">
                <a:solidFill>
                  <a:srgbClr val="1A6E30"/>
                </a:solidFill>
                <a:latin typeface="+mn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8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75164" y="2769808"/>
            <a:ext cx="7886700" cy="28263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1A6E3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399658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731202" y="1125764"/>
            <a:ext cx="7886700" cy="1325563"/>
          </a:xfrm>
          <a:prstGeom prst="rect">
            <a:avLst/>
          </a:prstGeom>
        </p:spPr>
        <p:txBody>
          <a:bodyPr anchor="b"/>
          <a:lstStyle>
            <a:lvl1pPr algn="l">
              <a:defRPr sz="4000" b="1">
                <a:solidFill>
                  <a:srgbClr val="1A6E30"/>
                </a:solidFill>
                <a:latin typeface="+mn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731202" y="2615918"/>
            <a:ext cx="7886700" cy="32417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1A6E30"/>
                </a:solidFill>
              </a:defRPr>
            </a:lvl1pPr>
            <a:lvl2pPr>
              <a:defRPr sz="1800">
                <a:solidFill>
                  <a:srgbClr val="1A6E30"/>
                </a:solidFill>
              </a:defRPr>
            </a:lvl2pPr>
            <a:lvl3pPr>
              <a:defRPr sz="1600">
                <a:solidFill>
                  <a:srgbClr val="1A6E30"/>
                </a:solidFill>
              </a:defRPr>
            </a:lvl3pPr>
            <a:lvl4pPr>
              <a:defRPr sz="1400">
                <a:solidFill>
                  <a:srgbClr val="1A6E30"/>
                </a:solidFill>
              </a:defRPr>
            </a:lvl4pPr>
            <a:lvl5pPr>
              <a:defRPr sz="1400">
                <a:solidFill>
                  <a:srgbClr val="1A6E30"/>
                </a:solidFill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103113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2"/>
          <p:cNvSpPr>
            <a:spLocks noGrp="1"/>
          </p:cNvSpPr>
          <p:nvPr>
            <p:ph idx="13"/>
          </p:nvPr>
        </p:nvSpPr>
        <p:spPr>
          <a:xfrm>
            <a:off x="679926" y="1798193"/>
            <a:ext cx="3816014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1A6E30"/>
                </a:solidFill>
              </a:defRPr>
            </a:lvl1pPr>
            <a:lvl2pPr>
              <a:defRPr sz="1800">
                <a:solidFill>
                  <a:srgbClr val="1A6E30"/>
                </a:solidFill>
              </a:defRPr>
            </a:lvl2pPr>
            <a:lvl3pPr>
              <a:defRPr sz="1600">
                <a:solidFill>
                  <a:srgbClr val="1A6E30"/>
                </a:solidFill>
              </a:defRPr>
            </a:lvl3pPr>
            <a:lvl4pPr>
              <a:defRPr sz="1400">
                <a:solidFill>
                  <a:srgbClr val="1A6E30"/>
                </a:solidFill>
              </a:defRPr>
            </a:lvl4pPr>
            <a:lvl5pPr>
              <a:defRPr sz="1400">
                <a:solidFill>
                  <a:srgbClr val="1A6E30"/>
                </a:solidFill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10" name="Espaço Reservado para Conteúdo 2"/>
          <p:cNvSpPr>
            <a:spLocks noGrp="1"/>
          </p:cNvSpPr>
          <p:nvPr>
            <p:ph idx="14"/>
          </p:nvPr>
        </p:nvSpPr>
        <p:spPr>
          <a:xfrm>
            <a:off x="4687284" y="1804289"/>
            <a:ext cx="3816014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1A6E30"/>
                </a:solidFill>
              </a:defRPr>
            </a:lvl1pPr>
            <a:lvl2pPr>
              <a:defRPr sz="1800">
                <a:solidFill>
                  <a:srgbClr val="1A6E30"/>
                </a:solidFill>
              </a:defRPr>
            </a:lvl2pPr>
            <a:lvl3pPr>
              <a:defRPr sz="1600">
                <a:solidFill>
                  <a:srgbClr val="1A6E30"/>
                </a:solidFill>
              </a:defRPr>
            </a:lvl3pPr>
            <a:lvl4pPr>
              <a:defRPr sz="1400">
                <a:solidFill>
                  <a:srgbClr val="1A6E30"/>
                </a:solidFill>
              </a:defRPr>
            </a:lvl4pPr>
            <a:lvl5pPr>
              <a:defRPr sz="1400">
                <a:solidFill>
                  <a:srgbClr val="1A6E30"/>
                </a:solidFill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5" hasCustomPrompt="1"/>
          </p:nvPr>
        </p:nvSpPr>
        <p:spPr>
          <a:xfrm>
            <a:off x="679926" y="443068"/>
            <a:ext cx="7823372" cy="110152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sz="4000" b="1">
                <a:solidFill>
                  <a:srgbClr val="1A6E30"/>
                </a:solidFill>
              </a:defRPr>
            </a:lvl1pPr>
            <a:lvl2pPr>
              <a:defRPr sz="1800">
                <a:solidFill>
                  <a:srgbClr val="024447"/>
                </a:solidFill>
              </a:defRPr>
            </a:lvl2pPr>
            <a:lvl3pPr>
              <a:defRPr sz="1600">
                <a:solidFill>
                  <a:srgbClr val="024447"/>
                </a:solidFill>
              </a:defRPr>
            </a:lvl3pPr>
            <a:lvl4pPr>
              <a:defRPr sz="1400">
                <a:solidFill>
                  <a:srgbClr val="024447"/>
                </a:solidFill>
              </a:defRPr>
            </a:lvl4pPr>
            <a:lvl5pPr>
              <a:defRPr sz="1400">
                <a:solidFill>
                  <a:srgbClr val="024447"/>
                </a:solidFill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2797876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79927" y="1681163"/>
            <a:ext cx="3886199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A6E3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3"/>
          </p:nvPr>
        </p:nvSpPr>
        <p:spPr>
          <a:xfrm>
            <a:off x="679926" y="2615185"/>
            <a:ext cx="3886200" cy="353434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1A6E30"/>
                </a:solidFill>
              </a:defRPr>
            </a:lvl1pPr>
            <a:lvl2pPr>
              <a:defRPr sz="1800">
                <a:solidFill>
                  <a:srgbClr val="1A6E30"/>
                </a:solidFill>
              </a:defRPr>
            </a:lvl2pPr>
            <a:lvl3pPr>
              <a:defRPr sz="1600">
                <a:solidFill>
                  <a:srgbClr val="1A6E30"/>
                </a:solidFill>
              </a:defRPr>
            </a:lvl3pPr>
            <a:lvl4pPr>
              <a:defRPr sz="1400">
                <a:solidFill>
                  <a:srgbClr val="1A6E30"/>
                </a:solidFill>
              </a:defRPr>
            </a:lvl4pPr>
            <a:lvl5pPr>
              <a:defRPr sz="1400">
                <a:solidFill>
                  <a:srgbClr val="1A6E30"/>
                </a:solidFill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13" name="Espaço Reservado para Texto 2"/>
          <p:cNvSpPr>
            <a:spLocks noGrp="1"/>
          </p:cNvSpPr>
          <p:nvPr>
            <p:ph type="body" idx="14"/>
          </p:nvPr>
        </p:nvSpPr>
        <p:spPr>
          <a:xfrm>
            <a:off x="4680427" y="1678115"/>
            <a:ext cx="3886199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A6E3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14" name="Espaço Reservado para Conteúdo 2"/>
          <p:cNvSpPr>
            <a:spLocks noGrp="1"/>
          </p:cNvSpPr>
          <p:nvPr>
            <p:ph idx="15"/>
          </p:nvPr>
        </p:nvSpPr>
        <p:spPr>
          <a:xfrm>
            <a:off x="4680427" y="2612137"/>
            <a:ext cx="3886200" cy="353434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1A6E30"/>
                </a:solidFill>
              </a:defRPr>
            </a:lvl1pPr>
            <a:lvl2pPr>
              <a:defRPr sz="1800">
                <a:solidFill>
                  <a:srgbClr val="1A6E30"/>
                </a:solidFill>
              </a:defRPr>
            </a:lvl2pPr>
            <a:lvl3pPr>
              <a:defRPr sz="1600">
                <a:solidFill>
                  <a:srgbClr val="1A6E30"/>
                </a:solidFill>
              </a:defRPr>
            </a:lvl3pPr>
            <a:lvl4pPr>
              <a:defRPr sz="1400">
                <a:solidFill>
                  <a:srgbClr val="1A6E30"/>
                </a:solidFill>
              </a:defRPr>
            </a:lvl4pPr>
            <a:lvl5pPr>
              <a:defRPr sz="1400">
                <a:solidFill>
                  <a:srgbClr val="1A6E30"/>
                </a:solidFill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15" name="Espaço Reservado para Texto 2"/>
          <p:cNvSpPr>
            <a:spLocks noGrp="1"/>
          </p:cNvSpPr>
          <p:nvPr>
            <p:ph type="body" idx="16" hasCustomPrompt="1"/>
          </p:nvPr>
        </p:nvSpPr>
        <p:spPr>
          <a:xfrm>
            <a:off x="683013" y="469558"/>
            <a:ext cx="7883613" cy="110316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4000" b="1">
                <a:solidFill>
                  <a:srgbClr val="1A6E3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120413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 hasCustomPrompt="1"/>
          </p:nvPr>
        </p:nvSpPr>
        <p:spPr>
          <a:xfrm>
            <a:off x="623888" y="2660905"/>
            <a:ext cx="7886700" cy="1078611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 b="1">
                <a:solidFill>
                  <a:srgbClr val="1A6E30"/>
                </a:solidFill>
                <a:latin typeface="+mn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96161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69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Texto 2"/>
          <p:cNvSpPr>
            <a:spLocks noGrp="1"/>
          </p:cNvSpPr>
          <p:nvPr>
            <p:ph type="body" idx="10"/>
          </p:nvPr>
        </p:nvSpPr>
        <p:spPr>
          <a:xfrm>
            <a:off x="679926" y="2390838"/>
            <a:ext cx="3097316" cy="366103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rgbClr val="1A6E3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  <p:sp>
        <p:nvSpPr>
          <p:cNvPr id="10" name="Espaço Reservado para Conteúdo 2"/>
          <p:cNvSpPr>
            <a:spLocks noGrp="1"/>
          </p:cNvSpPr>
          <p:nvPr>
            <p:ph idx="13"/>
          </p:nvPr>
        </p:nvSpPr>
        <p:spPr>
          <a:xfrm>
            <a:off x="3938667" y="1572768"/>
            <a:ext cx="4627959" cy="44791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1A6E30"/>
                </a:solidFill>
              </a:defRPr>
            </a:lvl1pPr>
            <a:lvl2pPr>
              <a:defRPr sz="1800">
                <a:solidFill>
                  <a:srgbClr val="1A6E30"/>
                </a:solidFill>
              </a:defRPr>
            </a:lvl2pPr>
            <a:lvl3pPr>
              <a:defRPr sz="1600">
                <a:solidFill>
                  <a:srgbClr val="1A6E30"/>
                </a:solidFill>
              </a:defRPr>
            </a:lvl3pPr>
            <a:lvl4pPr>
              <a:defRPr sz="1400">
                <a:solidFill>
                  <a:srgbClr val="1A6E30"/>
                </a:solidFill>
              </a:defRPr>
            </a:lvl4pPr>
            <a:lvl5pPr>
              <a:defRPr sz="1400">
                <a:solidFill>
                  <a:srgbClr val="1A6E30"/>
                </a:solidFill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12" name="Espaço Reservado para Texto 2"/>
          <p:cNvSpPr>
            <a:spLocks noGrp="1"/>
          </p:cNvSpPr>
          <p:nvPr>
            <p:ph type="body" idx="14" hasCustomPrompt="1"/>
          </p:nvPr>
        </p:nvSpPr>
        <p:spPr>
          <a:xfrm>
            <a:off x="679926" y="494271"/>
            <a:ext cx="3097316" cy="177937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1A6E30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362487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677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5900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0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E029C3E2-4E76-4CC3-BC4E-6ABB16258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ED5913A-3371-426A-847B-261B6CA7DE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301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DBD04A2E-E679-4E8D-ABA7-C4040D909C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98D420-FD22-4FDB-8A69-8A38F462694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D5C3F7C-0719-44E1-AEDA-BF2D345B9C66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39CFF24F-B490-43CA-BB5C-07035CDF1A37}"/>
              </a:ext>
            </a:extLst>
          </p:cNvPr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38FB089F-28AA-443A-B7E1-9298FFD4A011}"/>
              </a:ext>
            </a:extLst>
          </p:cNvPr>
          <p:cNvSpPr>
            <a:spLocks noGrp="1"/>
          </p:cNvSpPr>
          <p:nvPr>
            <p:ph type="body" idx="16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279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9357842"/>
      </p:ext>
    </p:extLst>
  </p:cSld>
  <p:clrMapOvr>
    <a:masterClrMapping/>
  </p:clrMapOvr>
</p:sld>
</file>

<file path=ppt/theme/theme1.xml><?xml version="1.0" encoding="utf-8"?>
<a:theme xmlns:a="http://schemas.openxmlformats.org/drawingml/2006/main" name="2_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0</Words>
  <Application>Microsoft Office PowerPoint</Application>
  <PresentationFormat>Apresentação na tela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2_Personalizar design</vt:lpstr>
      <vt:lpstr>Apresentação do PowerPoint</vt:lpstr>
      <vt:lpstr>Apresentação do PowerPoint</vt:lpstr>
      <vt:lpstr>Apresentação do PowerPoint</vt:lpstr>
    </vt:vector>
  </TitlesOfParts>
  <Company>Feevale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Paola Yohana Bonne</dc:creator>
  <cp:lastModifiedBy>Renata Da Rosa Ramos</cp:lastModifiedBy>
  <cp:revision>13</cp:revision>
  <dcterms:created xsi:type="dcterms:W3CDTF">2019-06-17T18:21:11Z</dcterms:created>
  <dcterms:modified xsi:type="dcterms:W3CDTF">2020-10-15T19:37:07Z</dcterms:modified>
</cp:coreProperties>
</file>