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72" r:id="rId2"/>
  </p:sldMasterIdLst>
  <p:sldIdLst>
    <p:sldId id="256" r:id="rId3"/>
    <p:sldId id="260" r:id="rId4"/>
    <p:sldId id="259" r:id="rId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060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660"/>
  </p:normalViewPr>
  <p:slideViewPr>
    <p:cSldViewPr snapToGrid="0">
      <p:cViewPr>
        <p:scale>
          <a:sx n="50" d="100"/>
          <a:sy n="50" d="100"/>
        </p:scale>
        <p:origin x="498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C2F022-19F7-41B8-B1D6-6A72F59285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FCB43D1-0C27-4893-93FA-27EA6B2888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5FE5E95-B79C-4997-9D82-CF8F32F437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3E1A76-DA63-469E-BC42-208A61767FEB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32BEB10-AE5B-4515-8F02-3AB50E57F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02C8554-A839-4495-BD3D-D2A712172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DC2F40-F5A6-4B70-93A3-690D7AEC75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3872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951529-8A1B-4BC9-B091-EDBFD4321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1AF6F56-8D7A-4BEA-B42D-03C78719F2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4B20C76-0252-4081-8F4C-1F87747539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3E1A76-DA63-469E-BC42-208A61767FEB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5D7E243-9CFA-4434-B674-2CCB8CD55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4D49629-47D7-4183-98EF-0D45E06ED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DC2F40-F5A6-4B70-93A3-690D7AEC75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6351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0EFB10A-42B9-4878-A62F-52055E9D4A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EC9B298-CE90-4A11-A22C-B2EE867707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02ECB2D-E221-43DF-9F4A-3E8591F1F2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3E1A76-DA63-469E-BC42-208A61767FEB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ED58ED9-C35F-4967-AF40-DC455F61F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931D819-B827-4321-B530-63BE9F8ED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DC2F40-F5A6-4B70-93A3-690D7AEC75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17601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98EB56-C4B6-47F7-BA2B-01C25AFD0F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7CBF432-84B1-4D32-8817-435792269C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4797018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97B473-1C2A-4BF2-A432-BE952F308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4AA7D10-50B0-47B5-966D-B560AAB99D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3501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dirty="0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12424160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DD4986-C620-4564-9CF8-DD5C41457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BF63DC3-1E9B-4C54-83CB-8249A61F52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9742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31079180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A382AD-D99A-4BA3-944B-547B7D75B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9E92077-7BE5-4544-B517-A2DCD12FAF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71229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dirty="0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F028DFC-722B-4C62-893F-D9DF71454C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71229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dirty="0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9684011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77EFAB-DF5A-42C6-BFBE-6A50E8DAF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5E5CDBC-40BC-4BFC-A6E9-6C0A2AB034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5C591C6-F524-49FC-8066-98BDC6FD4B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29942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dirty="0"/>
              <a:t>Clique para editar os estilos de texto Mestres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DE722D0B-7D20-4C35-808C-0F9897F6E3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1BC1F92-C0F4-4A8A-9309-4704CA2A17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29942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dirty="0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2015061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56618D-B3C3-4328-9856-265A45156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4354055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91217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D0A3F4-D7EB-4222-996F-0A9C688FB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B970B74-EF42-4F2C-823E-E52D8DE008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47321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CEC26AD-E5CF-4E3F-9B29-E8510DC1EC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4032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776856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D08309-F326-42A7-9A01-BC4969845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B99E245-FFF5-4EA2-97E2-577FA6C3E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EFCB3A8-44D1-4023-97F8-E902D6D1D8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3E1A76-DA63-469E-BC42-208A61767FEB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484D73B-CA2A-4C7C-8B30-392D08983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7489A3F-7452-4F4E-AE04-EB76EAD9D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DC2F40-F5A6-4B70-93A3-690D7AEC75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22581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9F1D60-2D83-401E-AD7E-B2F232B14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E1B726E5-F1E0-4FE2-8D39-AC9B82F273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460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5B40C5A-BAEF-455B-AEE8-224F0EAB3E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390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28431828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1C34AC-2891-4012-9473-3B02CF3EF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E224E1E-4117-40C6-9641-00EF8F2D84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36350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dirty="0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31547988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C1540E2-C656-40A3-A2E1-0EE30EDCA0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198548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2520DAF-3501-4B24-8E35-CB35D3A365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19854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dirty="0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2862995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E49FE1-2FD9-4F53-B3F8-BCFBD206D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B2CABBE-3569-4856-AFEE-EE346450D6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3BE2329-0AB6-49E9-A70C-0B7D384D8B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3E1A76-DA63-469E-BC42-208A61767FEB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A4D5BCC-2FF4-4453-A367-BB760650A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826B75E-7DEC-4110-8E01-9A1145375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DC2F40-F5A6-4B70-93A3-690D7AEC75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5133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5C4A16-EB79-439A-83F7-525C7DA06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DA9E026-3D74-4A96-B75F-F97C813AED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0E068F3-B5AF-4BE0-8875-5549D08CEE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8BC4626-7F9C-45C8-AF75-1C3ED2A821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3E1A76-DA63-469E-BC42-208A61767FEB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F5B0ABC-BECF-43B8-90ED-90882948D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B60D056-35D6-4892-B305-B6426C917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DC2F40-F5A6-4B70-93A3-690D7AEC75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1538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24688B-6FFD-441E-8DD4-EFF2D784D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560CE2B-C038-470A-B75A-FD2EE9BFF3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EDBDC20-D3F6-4B1B-A9C2-E4C15E6294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C7AC4ED-A24B-40E3-A359-1BBC06AE7C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1F8E0CD-8E24-43A9-BAFB-3F57AD8C49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0F72E865-F567-437A-89AE-6671A8F39A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3E1A76-DA63-469E-BC42-208A61767FEB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9F1A9FB8-67DD-4E53-9A22-32EA5F747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2ED8248-BD9D-496E-968C-94786CB2A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DC2F40-F5A6-4B70-93A3-690D7AEC75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9855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587208-EE87-4E37-8B4E-5A0B9D116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885E4FE-C813-4D0B-A55E-A64E78DA92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3E1A76-DA63-469E-BC42-208A61767FEB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FECDA30-1E1A-4968-9AB3-BC1AA87F0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BA3BE72-2ACE-4C8B-9975-D57C56BAD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DC2F40-F5A6-4B70-93A3-690D7AEC75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4743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B2BB938-7171-4B33-A7B2-1731ECAB29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3E1A76-DA63-469E-BC42-208A61767FEB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E499E3D9-3E03-4B59-A10A-CF1681ACC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B876BCE-642F-421E-8BFF-8A015A449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DC2F40-F5A6-4B70-93A3-690D7AEC75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4521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CCC50B-C537-4C1C-A750-F4AA90D57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EC30156-B0DB-4463-824D-3853F6B262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140EA99-F31A-40C0-B60C-4A8886DFA4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71C9F16-B052-4AFA-9B10-55FDB6E79D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3E1A76-DA63-469E-BC42-208A61767FEB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9B6ED4D-8B3F-4DDF-8FD6-2559C4D1B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2C8C12C-212E-4D01-B7E4-B1ADF2B72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DC2F40-F5A6-4B70-93A3-690D7AEC75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399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867123-124A-42C5-A583-752D4822C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B165BF86-FD08-4F4C-A6B4-67E3EFA966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FD783CD-EC06-4085-A309-00079D7C27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BAA26D3-C636-4BC4-9AC7-5CF6BB6BC9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3E1A76-DA63-469E-BC42-208A61767FEB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F9A2D45-6250-45E2-B7FE-49022982E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2CF8577-E04F-4BA4-8E0A-5BF2BD1D9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DC2F40-F5A6-4B70-93A3-690D7AEC75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0146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042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Título 1">
            <a:extLst>
              <a:ext uri="{FF2B5EF4-FFF2-40B4-BE49-F238E27FC236}">
                <a16:creationId xmlns:a16="http://schemas.microsoft.com/office/drawing/2014/main" id="{2DB54F39-3F41-42B7-9047-818996C73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7759"/>
            <a:ext cx="865353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10" name="Espaço Reservado para Texto 2">
            <a:extLst>
              <a:ext uri="{FF2B5EF4-FFF2-40B4-BE49-F238E27FC236}">
                <a16:creationId xmlns:a16="http://schemas.microsoft.com/office/drawing/2014/main" id="{8E9B8CE7-0B4F-4AF1-BA9A-CD4C6EB9DD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405175"/>
            <a:ext cx="10515600" cy="2785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1814724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rgbClr val="60605F"/>
          </a:solidFill>
          <a:latin typeface="AvenirNext LT Pro Bold" panose="020B0804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rgbClr val="60605F"/>
          </a:solidFill>
          <a:latin typeface="Avenir LT Pro 45 Book" panose="020B05020202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ráfico 23">
            <a:extLst>
              <a:ext uri="{FF2B5EF4-FFF2-40B4-BE49-F238E27FC236}">
                <a16:creationId xmlns:a16="http://schemas.microsoft.com/office/drawing/2014/main" id="{6A04F551-CF89-490E-B085-1A61C96428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0512" t="9544" r="5984" b="20940"/>
          <a:stretch/>
        </p:blipFill>
        <p:spPr>
          <a:xfrm>
            <a:off x="0" y="660400"/>
            <a:ext cx="9829800" cy="6197600"/>
          </a:xfrm>
          <a:prstGeom prst="rect">
            <a:avLst/>
          </a:prstGeom>
        </p:spPr>
      </p:pic>
      <p:pic>
        <p:nvPicPr>
          <p:cNvPr id="22" name="Gráfico 21">
            <a:extLst>
              <a:ext uri="{FF2B5EF4-FFF2-40B4-BE49-F238E27FC236}">
                <a16:creationId xmlns:a16="http://schemas.microsoft.com/office/drawing/2014/main" id="{17948818-87C4-49F6-AF0B-CCBA70BE3A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21125" y="0"/>
            <a:ext cx="12213125" cy="6858000"/>
          </a:xfrm>
          <a:prstGeom prst="rect">
            <a:avLst/>
          </a:prstGeom>
        </p:spPr>
      </p:pic>
      <p:pic>
        <p:nvPicPr>
          <p:cNvPr id="31" name="Gráfico 30">
            <a:extLst>
              <a:ext uri="{FF2B5EF4-FFF2-40B4-BE49-F238E27FC236}">
                <a16:creationId xmlns:a16="http://schemas.microsoft.com/office/drawing/2014/main" id="{7840A13A-228B-4046-AD23-96ACACA2A2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071286" y="1408669"/>
            <a:ext cx="4830168" cy="2458995"/>
          </a:xfrm>
          <a:prstGeom prst="rect">
            <a:avLst/>
          </a:prstGeom>
        </p:spPr>
      </p:pic>
      <p:sp>
        <p:nvSpPr>
          <p:cNvPr id="32" name="CaixaDeTexto 31">
            <a:extLst>
              <a:ext uri="{FF2B5EF4-FFF2-40B4-BE49-F238E27FC236}">
                <a16:creationId xmlns:a16="http://schemas.microsoft.com/office/drawing/2014/main" id="{CF7F6B58-38AF-46FB-9CF8-A9E76D0C2F62}"/>
              </a:ext>
            </a:extLst>
          </p:cNvPr>
          <p:cNvSpPr txBox="1"/>
          <p:nvPr/>
        </p:nvSpPr>
        <p:spPr>
          <a:xfrm>
            <a:off x="6873151" y="2359277"/>
            <a:ext cx="37165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chemeClr val="bg1"/>
                </a:solidFill>
                <a:latin typeface="Geomanist" panose="02000503000000020004" pitchFamily="50" charset="0"/>
              </a:rPr>
              <a:t>Nome da Criança </a:t>
            </a:r>
            <a:r>
              <a:rPr lang="pt-BR" sz="3600" dirty="0" err="1">
                <a:solidFill>
                  <a:schemeClr val="bg1"/>
                </a:solidFill>
                <a:latin typeface="Geomanist" panose="02000503000000020004" pitchFamily="50" charset="0"/>
              </a:rPr>
              <a:t>Lorem</a:t>
            </a:r>
            <a:r>
              <a:rPr lang="pt-BR" sz="3600" dirty="0">
                <a:solidFill>
                  <a:schemeClr val="bg1"/>
                </a:solidFill>
                <a:latin typeface="Geomanist" panose="02000503000000020004" pitchFamily="50" charset="0"/>
              </a:rPr>
              <a:t> Ipsum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9A07C27-0AE7-4DA6-8A66-6E4D0786686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101" y="4349572"/>
            <a:ext cx="2167344" cy="53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76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217F1E-4334-48D6-8E71-286DEC25C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112DDC2-E8BD-4ECD-B81C-90DE481A48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0620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5664625"/>
      </p:ext>
    </p:extLst>
  </p:cSld>
  <p:clrMapOvr>
    <a:masterClrMapping/>
  </p:clrMapOvr>
</p:sld>
</file>

<file path=ppt/theme/theme1.xml><?xml version="1.0" encoding="utf-8"?>
<a:theme xmlns:a="http://schemas.openxmlformats.org/drawingml/2006/main" name="2_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660</TotalTime>
  <Words>5</Words>
  <Application>Microsoft Office PowerPoint</Application>
  <PresentationFormat>Widescreen</PresentationFormat>
  <Paragraphs>1</Paragraphs>
  <Slides>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3</vt:i4>
      </vt:variant>
    </vt:vector>
  </HeadingPairs>
  <TitlesOfParts>
    <vt:vector size="11" baseType="lpstr">
      <vt:lpstr>Arial</vt:lpstr>
      <vt:lpstr>Avenir LT Pro 45 Book</vt:lpstr>
      <vt:lpstr>AvenirNext LT Pro Bold</vt:lpstr>
      <vt:lpstr>Calibri</vt:lpstr>
      <vt:lpstr>Calibri Light</vt:lpstr>
      <vt:lpstr>Geomanist</vt:lpstr>
      <vt:lpstr>2_Personalizar design</vt:lpstr>
      <vt:lpstr>1_Personalizar design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Luis Henrique Bottoni</dc:creator>
  <cp:lastModifiedBy>Luis Henrique Bottoni</cp:lastModifiedBy>
  <cp:revision>16</cp:revision>
  <dcterms:created xsi:type="dcterms:W3CDTF">2023-01-26T13:50:59Z</dcterms:created>
  <dcterms:modified xsi:type="dcterms:W3CDTF">2025-04-15T17:18:35Z</dcterms:modified>
</cp:coreProperties>
</file>