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753600" cy="73152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13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FA5ABEA-B07D-45D6-BB38-CBC313D00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46BED21-A384-4578-A51D-EA0CA2BC129A}"/>
              </a:ext>
            </a:extLst>
          </p:cNvPr>
          <p:cNvSpPr txBox="1"/>
          <p:nvPr/>
        </p:nvSpPr>
        <p:spPr>
          <a:xfrm>
            <a:off x="1223074" y="3149768"/>
            <a:ext cx="7307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Título da apresentação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38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97235" y="3278117"/>
            <a:ext cx="755084" cy="790245"/>
            <a:chOff x="0" y="0"/>
            <a:chExt cx="940905" cy="984720"/>
          </a:xfrm>
        </p:grpSpPr>
        <p:sp>
          <p:nvSpPr>
            <p:cNvPr id="3" name="Freeform 3"/>
            <p:cNvSpPr/>
            <p:nvPr/>
          </p:nvSpPr>
          <p:spPr>
            <a:xfrm>
              <a:off x="454533" y="389255"/>
              <a:ext cx="396113" cy="519684"/>
            </a:xfrm>
            <a:custGeom>
              <a:avLst/>
              <a:gdLst/>
              <a:ahLst/>
              <a:cxnLst/>
              <a:rect l="l" t="t" r="r" b="b"/>
              <a:pathLst>
                <a:path w="396113" h="519684">
                  <a:moveTo>
                    <a:pt x="31242" y="519684"/>
                  </a:moveTo>
                  <a:cubicBezTo>
                    <a:pt x="10414" y="455930"/>
                    <a:pt x="0" y="389255"/>
                    <a:pt x="0" y="320929"/>
                  </a:cubicBezTo>
                  <a:cubicBezTo>
                    <a:pt x="0" y="205486"/>
                    <a:pt x="27940" y="94615"/>
                    <a:pt x="81026" y="0"/>
                  </a:cubicBezTo>
                  <a:cubicBezTo>
                    <a:pt x="136906" y="12319"/>
                    <a:pt x="201549" y="20066"/>
                    <a:pt x="263779" y="22098"/>
                  </a:cubicBezTo>
                  <a:lnTo>
                    <a:pt x="315849" y="22987"/>
                  </a:lnTo>
                  <a:cubicBezTo>
                    <a:pt x="338074" y="22987"/>
                    <a:pt x="367411" y="22479"/>
                    <a:pt x="396113" y="20320"/>
                  </a:cubicBezTo>
                  <a:cubicBezTo>
                    <a:pt x="357505" y="40894"/>
                    <a:pt x="291846" y="81407"/>
                    <a:pt x="226187" y="146812"/>
                  </a:cubicBezTo>
                  <a:cubicBezTo>
                    <a:pt x="122047" y="250571"/>
                    <a:pt x="56515" y="375920"/>
                    <a:pt x="31115" y="51968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119" y="184150"/>
              <a:ext cx="458978" cy="734695"/>
            </a:xfrm>
            <a:custGeom>
              <a:avLst/>
              <a:gdLst/>
              <a:ahLst/>
              <a:cxnLst/>
              <a:rect l="l" t="t" r="r" b="b"/>
              <a:pathLst>
                <a:path w="458978" h="734695">
                  <a:moveTo>
                    <a:pt x="411988" y="734695"/>
                  </a:moveTo>
                  <a:cubicBezTo>
                    <a:pt x="291084" y="650367"/>
                    <a:pt x="194437" y="545338"/>
                    <a:pt x="117094" y="414401"/>
                  </a:cubicBezTo>
                  <a:cubicBezTo>
                    <a:pt x="22606" y="254254"/>
                    <a:pt x="4318" y="81280"/>
                    <a:pt x="1651" y="48133"/>
                  </a:cubicBezTo>
                  <a:cubicBezTo>
                    <a:pt x="0" y="28321"/>
                    <a:pt x="127" y="12319"/>
                    <a:pt x="1270" y="0"/>
                  </a:cubicBezTo>
                  <a:cubicBezTo>
                    <a:pt x="38608" y="61595"/>
                    <a:pt x="214884" y="136906"/>
                    <a:pt x="388747" y="184277"/>
                  </a:cubicBezTo>
                  <a:lnTo>
                    <a:pt x="458978" y="201930"/>
                  </a:lnTo>
                  <a:cubicBezTo>
                    <a:pt x="406019" y="297815"/>
                    <a:pt x="378206" y="409575"/>
                    <a:pt x="378206" y="525907"/>
                  </a:cubicBezTo>
                  <a:cubicBezTo>
                    <a:pt x="378206" y="597662"/>
                    <a:pt x="389636" y="667893"/>
                    <a:pt x="412115" y="73469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497205" y="410972"/>
              <a:ext cx="380238" cy="510286"/>
            </a:xfrm>
            <a:custGeom>
              <a:avLst/>
              <a:gdLst/>
              <a:ahLst/>
              <a:cxnLst/>
              <a:rect l="l" t="t" r="r" b="b"/>
              <a:pathLst>
                <a:path w="380238" h="510286">
                  <a:moveTo>
                    <a:pt x="0" y="510286"/>
                  </a:moveTo>
                  <a:cubicBezTo>
                    <a:pt x="54483" y="175006"/>
                    <a:pt x="318897" y="29464"/>
                    <a:pt x="380238" y="0"/>
                  </a:cubicBezTo>
                  <a:cubicBezTo>
                    <a:pt x="358775" y="78613"/>
                    <a:pt x="255143" y="321818"/>
                    <a:pt x="0" y="510286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59690" y="63500"/>
              <a:ext cx="803275" cy="310515"/>
            </a:xfrm>
            <a:custGeom>
              <a:avLst/>
              <a:gdLst/>
              <a:ahLst/>
              <a:cxnLst/>
              <a:rect l="l" t="t" r="r" b="b"/>
              <a:pathLst>
                <a:path w="803275" h="310515">
                  <a:moveTo>
                    <a:pt x="8763" y="87630"/>
                  </a:moveTo>
                  <a:lnTo>
                    <a:pt x="13208" y="87630"/>
                  </a:lnTo>
                  <a:lnTo>
                    <a:pt x="11938" y="90170"/>
                  </a:lnTo>
                  <a:close/>
                  <a:moveTo>
                    <a:pt x="469138" y="310515"/>
                  </a:moveTo>
                  <a:lnTo>
                    <a:pt x="395605" y="292100"/>
                  </a:lnTo>
                  <a:cubicBezTo>
                    <a:pt x="155067" y="226568"/>
                    <a:pt x="0" y="135001"/>
                    <a:pt x="11176" y="93599"/>
                  </a:cubicBezTo>
                  <a:lnTo>
                    <a:pt x="11811" y="91694"/>
                  </a:lnTo>
                  <a:cubicBezTo>
                    <a:pt x="18288" y="82423"/>
                    <a:pt x="29718" y="76200"/>
                    <a:pt x="34671" y="73533"/>
                  </a:cubicBezTo>
                  <a:cubicBezTo>
                    <a:pt x="159131" y="9525"/>
                    <a:pt x="334137" y="0"/>
                    <a:pt x="427482" y="0"/>
                  </a:cubicBezTo>
                  <a:lnTo>
                    <a:pt x="428752" y="0"/>
                  </a:lnTo>
                  <a:cubicBezTo>
                    <a:pt x="613156" y="127"/>
                    <a:pt x="750189" y="49403"/>
                    <a:pt x="803275" y="72009"/>
                  </a:cubicBezTo>
                  <a:cubicBezTo>
                    <a:pt x="669036" y="88519"/>
                    <a:pt x="548513" y="174117"/>
                    <a:pt x="469138" y="310515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59738" y="3359071"/>
            <a:ext cx="2107409" cy="669788"/>
            <a:chOff x="0" y="0"/>
            <a:chExt cx="2626030" cy="834619"/>
          </a:xfrm>
        </p:grpSpPr>
        <p:sp>
          <p:nvSpPr>
            <p:cNvPr id="8" name="Freeform 8"/>
            <p:cNvSpPr/>
            <p:nvPr/>
          </p:nvSpPr>
          <p:spPr>
            <a:xfrm>
              <a:off x="63500" y="63500"/>
              <a:ext cx="2487930" cy="198501"/>
            </a:xfrm>
            <a:custGeom>
              <a:avLst/>
              <a:gdLst/>
              <a:ahLst/>
              <a:cxnLst/>
              <a:rect l="l" t="t" r="r" b="b"/>
              <a:pathLst>
                <a:path w="2487930" h="198501">
                  <a:moveTo>
                    <a:pt x="120777" y="120396"/>
                  </a:moveTo>
                  <a:cubicBezTo>
                    <a:pt x="120777" y="144018"/>
                    <a:pt x="108966" y="174244"/>
                    <a:pt x="73152" y="174244"/>
                  </a:cubicBezTo>
                  <a:cubicBezTo>
                    <a:pt x="37338" y="174244"/>
                    <a:pt x="25527" y="143891"/>
                    <a:pt x="25527" y="120396"/>
                  </a:cubicBezTo>
                  <a:lnTo>
                    <a:pt x="25527" y="4826"/>
                  </a:lnTo>
                  <a:lnTo>
                    <a:pt x="0" y="4826"/>
                  </a:lnTo>
                  <a:lnTo>
                    <a:pt x="0" y="124460"/>
                  </a:lnTo>
                  <a:cubicBezTo>
                    <a:pt x="0" y="168275"/>
                    <a:pt x="31877" y="198374"/>
                    <a:pt x="73279" y="198374"/>
                  </a:cubicBezTo>
                  <a:cubicBezTo>
                    <a:pt x="114681" y="198374"/>
                    <a:pt x="146558" y="168275"/>
                    <a:pt x="146558" y="124460"/>
                  </a:cubicBezTo>
                  <a:lnTo>
                    <a:pt x="146558" y="4826"/>
                  </a:lnTo>
                  <a:lnTo>
                    <a:pt x="120777" y="4826"/>
                  </a:lnTo>
                  <a:close/>
                  <a:moveTo>
                    <a:pt x="383540" y="160020"/>
                  </a:moveTo>
                  <a:lnTo>
                    <a:pt x="383032" y="160020"/>
                  </a:lnTo>
                  <a:lnTo>
                    <a:pt x="278892" y="4826"/>
                  </a:lnTo>
                  <a:lnTo>
                    <a:pt x="245110" y="4826"/>
                  </a:lnTo>
                  <a:lnTo>
                    <a:pt x="245110" y="193548"/>
                  </a:lnTo>
                  <a:lnTo>
                    <a:pt x="270764" y="193548"/>
                  </a:lnTo>
                  <a:lnTo>
                    <a:pt x="270764" y="38354"/>
                  </a:lnTo>
                  <a:lnTo>
                    <a:pt x="271272" y="38354"/>
                  </a:lnTo>
                  <a:lnTo>
                    <a:pt x="376555" y="193421"/>
                  </a:lnTo>
                  <a:lnTo>
                    <a:pt x="409194" y="193421"/>
                  </a:lnTo>
                  <a:lnTo>
                    <a:pt x="409194" y="4826"/>
                  </a:lnTo>
                  <a:lnTo>
                    <a:pt x="383540" y="4826"/>
                  </a:lnTo>
                  <a:close/>
                  <a:moveTo>
                    <a:pt x="511429" y="193548"/>
                  </a:moveTo>
                  <a:lnTo>
                    <a:pt x="537083" y="193548"/>
                  </a:lnTo>
                  <a:lnTo>
                    <a:pt x="537083" y="4826"/>
                  </a:lnTo>
                  <a:lnTo>
                    <a:pt x="511429" y="4826"/>
                  </a:lnTo>
                  <a:close/>
                  <a:moveTo>
                    <a:pt x="699135" y="158369"/>
                  </a:moveTo>
                  <a:lnTo>
                    <a:pt x="698500" y="158369"/>
                  </a:lnTo>
                  <a:lnTo>
                    <a:pt x="642874" y="4826"/>
                  </a:lnTo>
                  <a:lnTo>
                    <a:pt x="613283" y="4826"/>
                  </a:lnTo>
                  <a:lnTo>
                    <a:pt x="686308" y="193548"/>
                  </a:lnTo>
                  <a:lnTo>
                    <a:pt x="710438" y="193548"/>
                  </a:lnTo>
                  <a:lnTo>
                    <a:pt x="784860" y="4826"/>
                  </a:lnTo>
                  <a:lnTo>
                    <a:pt x="756793" y="4826"/>
                  </a:lnTo>
                  <a:close/>
                  <a:moveTo>
                    <a:pt x="1926971" y="4826"/>
                  </a:moveTo>
                  <a:lnTo>
                    <a:pt x="1852422" y="193548"/>
                  </a:lnTo>
                  <a:lnTo>
                    <a:pt x="1880489" y="193548"/>
                  </a:lnTo>
                  <a:lnTo>
                    <a:pt x="1938147" y="39878"/>
                  </a:lnTo>
                  <a:lnTo>
                    <a:pt x="1938782" y="39878"/>
                  </a:lnTo>
                  <a:lnTo>
                    <a:pt x="1994408" y="193548"/>
                  </a:lnTo>
                  <a:lnTo>
                    <a:pt x="2023999" y="193548"/>
                  </a:lnTo>
                  <a:lnTo>
                    <a:pt x="1950974" y="4826"/>
                  </a:lnTo>
                  <a:close/>
                  <a:moveTo>
                    <a:pt x="886714" y="109093"/>
                  </a:moveTo>
                  <a:lnTo>
                    <a:pt x="976503" y="109093"/>
                  </a:lnTo>
                  <a:lnTo>
                    <a:pt x="976503" y="84963"/>
                  </a:lnTo>
                  <a:lnTo>
                    <a:pt x="886714" y="84963"/>
                  </a:lnTo>
                  <a:lnTo>
                    <a:pt x="886714" y="28702"/>
                  </a:lnTo>
                  <a:lnTo>
                    <a:pt x="983234" y="28702"/>
                  </a:lnTo>
                  <a:lnTo>
                    <a:pt x="983234" y="4826"/>
                  </a:lnTo>
                  <a:lnTo>
                    <a:pt x="861060" y="4826"/>
                  </a:lnTo>
                  <a:lnTo>
                    <a:pt x="861060" y="193548"/>
                  </a:lnTo>
                  <a:lnTo>
                    <a:pt x="988060" y="193548"/>
                  </a:lnTo>
                  <a:lnTo>
                    <a:pt x="988060" y="169545"/>
                  </a:lnTo>
                  <a:lnTo>
                    <a:pt x="886714" y="169545"/>
                  </a:lnTo>
                  <a:close/>
                  <a:moveTo>
                    <a:pt x="1205103" y="57531"/>
                  </a:moveTo>
                  <a:cubicBezTo>
                    <a:pt x="1205103" y="33782"/>
                    <a:pt x="1192784" y="4699"/>
                    <a:pt x="1144397" y="4699"/>
                  </a:cubicBezTo>
                  <a:lnTo>
                    <a:pt x="1077849" y="4699"/>
                  </a:lnTo>
                  <a:lnTo>
                    <a:pt x="1077849" y="193548"/>
                  </a:lnTo>
                  <a:lnTo>
                    <a:pt x="1103503" y="193548"/>
                  </a:lnTo>
                  <a:lnTo>
                    <a:pt x="1103503" y="110363"/>
                  </a:lnTo>
                  <a:lnTo>
                    <a:pt x="1132205" y="110363"/>
                  </a:lnTo>
                  <a:lnTo>
                    <a:pt x="1180211" y="193548"/>
                  </a:lnTo>
                  <a:lnTo>
                    <a:pt x="1212215" y="193548"/>
                  </a:lnTo>
                  <a:lnTo>
                    <a:pt x="1158494" y="107442"/>
                  </a:lnTo>
                  <a:cubicBezTo>
                    <a:pt x="1187069" y="104267"/>
                    <a:pt x="1205103" y="81534"/>
                    <a:pt x="1205103" y="57658"/>
                  </a:cubicBezTo>
                  <a:moveTo>
                    <a:pt x="1103503" y="88011"/>
                  </a:moveTo>
                  <a:lnTo>
                    <a:pt x="1103503" y="27178"/>
                  </a:lnTo>
                  <a:lnTo>
                    <a:pt x="1137158" y="27178"/>
                  </a:lnTo>
                  <a:cubicBezTo>
                    <a:pt x="1157478" y="27178"/>
                    <a:pt x="1177798" y="31877"/>
                    <a:pt x="1177798" y="57531"/>
                  </a:cubicBezTo>
                  <a:cubicBezTo>
                    <a:pt x="1177798" y="83185"/>
                    <a:pt x="1157478" y="87884"/>
                    <a:pt x="1137158" y="87884"/>
                  </a:cubicBezTo>
                  <a:close/>
                  <a:moveTo>
                    <a:pt x="1312164" y="52832"/>
                  </a:moveTo>
                  <a:cubicBezTo>
                    <a:pt x="1312164" y="41148"/>
                    <a:pt x="1320673" y="24003"/>
                    <a:pt x="1348994" y="24003"/>
                  </a:cubicBezTo>
                  <a:cubicBezTo>
                    <a:pt x="1363726" y="24003"/>
                    <a:pt x="1376299" y="30607"/>
                    <a:pt x="1382649" y="40513"/>
                  </a:cubicBezTo>
                  <a:lnTo>
                    <a:pt x="1403477" y="21590"/>
                  </a:lnTo>
                  <a:cubicBezTo>
                    <a:pt x="1389380" y="4318"/>
                    <a:pt x="1369441" y="0"/>
                    <a:pt x="1348994" y="0"/>
                  </a:cubicBezTo>
                  <a:cubicBezTo>
                    <a:pt x="1303528" y="0"/>
                    <a:pt x="1284859" y="30607"/>
                    <a:pt x="1284859" y="52832"/>
                  </a:cubicBezTo>
                  <a:cubicBezTo>
                    <a:pt x="1284859" y="126365"/>
                    <a:pt x="1378077" y="99441"/>
                    <a:pt x="1378077" y="143002"/>
                  </a:cubicBezTo>
                  <a:cubicBezTo>
                    <a:pt x="1378077" y="163830"/>
                    <a:pt x="1357249" y="174498"/>
                    <a:pt x="1340485" y="174498"/>
                  </a:cubicBezTo>
                  <a:cubicBezTo>
                    <a:pt x="1325118" y="174498"/>
                    <a:pt x="1309497" y="168148"/>
                    <a:pt x="1300480" y="154178"/>
                  </a:cubicBezTo>
                  <a:lnTo>
                    <a:pt x="1279271" y="172339"/>
                  </a:lnTo>
                  <a:cubicBezTo>
                    <a:pt x="1292098" y="190119"/>
                    <a:pt x="1315212" y="198501"/>
                    <a:pt x="1339723" y="198501"/>
                  </a:cubicBezTo>
                  <a:cubicBezTo>
                    <a:pt x="1376045" y="198501"/>
                    <a:pt x="1405509" y="176657"/>
                    <a:pt x="1405509" y="140081"/>
                  </a:cubicBezTo>
                  <a:cubicBezTo>
                    <a:pt x="1405509" y="72136"/>
                    <a:pt x="1312291" y="100584"/>
                    <a:pt x="1312291" y="52832"/>
                  </a:cubicBezTo>
                  <a:moveTo>
                    <a:pt x="1496949" y="193548"/>
                  </a:moveTo>
                  <a:lnTo>
                    <a:pt x="1522603" y="193548"/>
                  </a:lnTo>
                  <a:lnTo>
                    <a:pt x="1522603" y="4826"/>
                  </a:lnTo>
                  <a:lnTo>
                    <a:pt x="1496949" y="4826"/>
                  </a:lnTo>
                  <a:close/>
                  <a:moveTo>
                    <a:pt x="1694561" y="4826"/>
                  </a:moveTo>
                  <a:lnTo>
                    <a:pt x="1628521" y="4826"/>
                  </a:lnTo>
                  <a:lnTo>
                    <a:pt x="1628521" y="193548"/>
                  </a:lnTo>
                  <a:lnTo>
                    <a:pt x="1690243" y="193548"/>
                  </a:lnTo>
                  <a:cubicBezTo>
                    <a:pt x="1757934" y="193548"/>
                    <a:pt x="1794002" y="147447"/>
                    <a:pt x="1794002" y="99187"/>
                  </a:cubicBezTo>
                  <a:cubicBezTo>
                    <a:pt x="1794002" y="64262"/>
                    <a:pt x="1774444" y="4826"/>
                    <a:pt x="1694561" y="4826"/>
                  </a:cubicBezTo>
                  <a:moveTo>
                    <a:pt x="1686560" y="169672"/>
                  </a:moveTo>
                  <a:lnTo>
                    <a:pt x="1654175" y="169672"/>
                  </a:lnTo>
                  <a:lnTo>
                    <a:pt x="1654175" y="28702"/>
                  </a:lnTo>
                  <a:lnTo>
                    <a:pt x="1692656" y="28702"/>
                  </a:lnTo>
                  <a:cubicBezTo>
                    <a:pt x="1754251" y="28702"/>
                    <a:pt x="1766697" y="75057"/>
                    <a:pt x="1766697" y="99187"/>
                  </a:cubicBezTo>
                  <a:cubicBezTo>
                    <a:pt x="1766697" y="145796"/>
                    <a:pt x="1729740" y="169545"/>
                    <a:pt x="1686560" y="169545"/>
                  </a:cubicBezTo>
                  <a:moveTo>
                    <a:pt x="2171192" y="4826"/>
                  </a:moveTo>
                  <a:lnTo>
                    <a:pt x="2105025" y="4826"/>
                  </a:lnTo>
                  <a:lnTo>
                    <a:pt x="2105025" y="193548"/>
                  </a:lnTo>
                  <a:lnTo>
                    <a:pt x="2166747" y="193548"/>
                  </a:lnTo>
                  <a:cubicBezTo>
                    <a:pt x="2234438" y="193548"/>
                    <a:pt x="2270506" y="147447"/>
                    <a:pt x="2270506" y="99187"/>
                  </a:cubicBezTo>
                  <a:cubicBezTo>
                    <a:pt x="2270506" y="64262"/>
                    <a:pt x="2251075" y="4826"/>
                    <a:pt x="2171065" y="4826"/>
                  </a:cubicBezTo>
                  <a:moveTo>
                    <a:pt x="2163064" y="169672"/>
                  </a:moveTo>
                  <a:lnTo>
                    <a:pt x="2130679" y="169672"/>
                  </a:lnTo>
                  <a:lnTo>
                    <a:pt x="2130679" y="28702"/>
                  </a:lnTo>
                  <a:lnTo>
                    <a:pt x="2169160" y="28702"/>
                  </a:lnTo>
                  <a:cubicBezTo>
                    <a:pt x="2230755" y="28702"/>
                    <a:pt x="2243328" y="75057"/>
                    <a:pt x="2243328" y="99187"/>
                  </a:cubicBezTo>
                  <a:cubicBezTo>
                    <a:pt x="2243328" y="145796"/>
                    <a:pt x="2206371" y="169545"/>
                    <a:pt x="2163064" y="169545"/>
                  </a:cubicBezTo>
                  <a:moveTo>
                    <a:pt x="2386457" y="169545"/>
                  </a:moveTo>
                  <a:lnTo>
                    <a:pt x="2386457" y="109093"/>
                  </a:lnTo>
                  <a:lnTo>
                    <a:pt x="2476246" y="109093"/>
                  </a:lnTo>
                  <a:lnTo>
                    <a:pt x="2476246" y="84963"/>
                  </a:lnTo>
                  <a:lnTo>
                    <a:pt x="2386457" y="84963"/>
                  </a:lnTo>
                  <a:lnTo>
                    <a:pt x="2386457" y="28702"/>
                  </a:lnTo>
                  <a:lnTo>
                    <a:pt x="2483104" y="28702"/>
                  </a:lnTo>
                  <a:lnTo>
                    <a:pt x="2483104" y="4826"/>
                  </a:lnTo>
                  <a:lnTo>
                    <a:pt x="2360930" y="4826"/>
                  </a:lnTo>
                  <a:lnTo>
                    <a:pt x="2360930" y="193548"/>
                  </a:lnTo>
                  <a:lnTo>
                    <a:pt x="2487930" y="193548"/>
                  </a:lnTo>
                  <a:lnTo>
                    <a:pt x="2487930" y="1695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3500" y="343662"/>
              <a:ext cx="2498979" cy="427482"/>
            </a:xfrm>
            <a:custGeom>
              <a:avLst/>
              <a:gdLst/>
              <a:ahLst/>
              <a:cxnLst/>
              <a:rect l="l" t="t" r="r" b="b"/>
              <a:pathLst>
                <a:path w="2498979" h="427482">
                  <a:moveTo>
                    <a:pt x="451104" y="253492"/>
                  </a:moveTo>
                  <a:lnTo>
                    <a:pt x="636397" y="253492"/>
                  </a:lnTo>
                  <a:lnTo>
                    <a:pt x="636397" y="166624"/>
                  </a:lnTo>
                  <a:lnTo>
                    <a:pt x="451104" y="166624"/>
                  </a:lnTo>
                  <a:lnTo>
                    <a:pt x="451104" y="86995"/>
                  </a:lnTo>
                  <a:lnTo>
                    <a:pt x="647319" y="86995"/>
                  </a:lnTo>
                  <a:lnTo>
                    <a:pt x="647319" y="0"/>
                  </a:lnTo>
                  <a:lnTo>
                    <a:pt x="356870" y="0"/>
                  </a:lnTo>
                  <a:lnTo>
                    <a:pt x="356870" y="427482"/>
                  </a:lnTo>
                  <a:lnTo>
                    <a:pt x="572135" y="427482"/>
                  </a:lnTo>
                  <a:cubicBezTo>
                    <a:pt x="619379" y="427482"/>
                    <a:pt x="657733" y="389382"/>
                    <a:pt x="658114" y="342392"/>
                  </a:cubicBezTo>
                  <a:lnTo>
                    <a:pt x="658114" y="340614"/>
                  </a:lnTo>
                  <a:lnTo>
                    <a:pt x="451104" y="340614"/>
                  </a:lnTo>
                  <a:close/>
                  <a:moveTo>
                    <a:pt x="811276" y="253492"/>
                  </a:moveTo>
                  <a:lnTo>
                    <a:pt x="996696" y="253492"/>
                  </a:lnTo>
                  <a:lnTo>
                    <a:pt x="996696" y="166624"/>
                  </a:lnTo>
                  <a:lnTo>
                    <a:pt x="811276" y="166624"/>
                  </a:lnTo>
                  <a:lnTo>
                    <a:pt x="811276" y="86995"/>
                  </a:lnTo>
                  <a:lnTo>
                    <a:pt x="1007618" y="86995"/>
                  </a:lnTo>
                  <a:lnTo>
                    <a:pt x="1007618" y="0"/>
                  </a:lnTo>
                  <a:lnTo>
                    <a:pt x="717042" y="0"/>
                  </a:lnTo>
                  <a:lnTo>
                    <a:pt x="717042" y="427482"/>
                  </a:lnTo>
                  <a:lnTo>
                    <a:pt x="932307" y="427482"/>
                  </a:lnTo>
                  <a:cubicBezTo>
                    <a:pt x="979424" y="427482"/>
                    <a:pt x="1017778" y="389382"/>
                    <a:pt x="1018286" y="342392"/>
                  </a:cubicBezTo>
                  <a:lnTo>
                    <a:pt x="1018286" y="340614"/>
                  </a:lnTo>
                  <a:lnTo>
                    <a:pt x="811276" y="340614"/>
                  </a:lnTo>
                  <a:close/>
                  <a:moveTo>
                    <a:pt x="0" y="427482"/>
                  </a:moveTo>
                  <a:lnTo>
                    <a:pt x="94107" y="427482"/>
                  </a:lnTo>
                  <a:lnTo>
                    <a:pt x="94107" y="260858"/>
                  </a:lnTo>
                  <a:lnTo>
                    <a:pt x="272288" y="260858"/>
                  </a:lnTo>
                  <a:lnTo>
                    <a:pt x="272288" y="173863"/>
                  </a:lnTo>
                  <a:lnTo>
                    <a:pt x="94107" y="173863"/>
                  </a:lnTo>
                  <a:lnTo>
                    <a:pt x="94107" y="86995"/>
                  </a:lnTo>
                  <a:lnTo>
                    <a:pt x="286766" y="86995"/>
                  </a:lnTo>
                  <a:lnTo>
                    <a:pt x="286766" y="0"/>
                  </a:lnTo>
                  <a:lnTo>
                    <a:pt x="0" y="0"/>
                  </a:lnTo>
                  <a:close/>
                  <a:moveTo>
                    <a:pt x="1570228" y="0"/>
                  </a:moveTo>
                  <a:lnTo>
                    <a:pt x="1645666" y="0"/>
                  </a:lnTo>
                  <a:lnTo>
                    <a:pt x="1816608" y="427482"/>
                  </a:lnTo>
                  <a:lnTo>
                    <a:pt x="1709166" y="427482"/>
                  </a:lnTo>
                  <a:lnTo>
                    <a:pt x="1603629" y="147320"/>
                  </a:lnTo>
                  <a:lnTo>
                    <a:pt x="1602359" y="147320"/>
                  </a:lnTo>
                  <a:lnTo>
                    <a:pt x="1494790" y="427482"/>
                  </a:lnTo>
                  <a:lnTo>
                    <a:pt x="1393952" y="427482"/>
                  </a:lnTo>
                  <a:close/>
                  <a:moveTo>
                    <a:pt x="2291969" y="340614"/>
                  </a:moveTo>
                  <a:lnTo>
                    <a:pt x="2291969" y="253492"/>
                  </a:lnTo>
                  <a:lnTo>
                    <a:pt x="2477389" y="253492"/>
                  </a:lnTo>
                  <a:lnTo>
                    <a:pt x="2477389" y="166624"/>
                  </a:lnTo>
                  <a:lnTo>
                    <a:pt x="2291969" y="166624"/>
                  </a:lnTo>
                  <a:lnTo>
                    <a:pt x="2291969" y="86995"/>
                  </a:lnTo>
                  <a:lnTo>
                    <a:pt x="2488311" y="86995"/>
                  </a:lnTo>
                  <a:lnTo>
                    <a:pt x="2488311" y="0"/>
                  </a:lnTo>
                  <a:lnTo>
                    <a:pt x="2197735" y="0"/>
                  </a:lnTo>
                  <a:lnTo>
                    <a:pt x="2197735" y="427482"/>
                  </a:lnTo>
                  <a:lnTo>
                    <a:pt x="2413000" y="427482"/>
                  </a:lnTo>
                  <a:cubicBezTo>
                    <a:pt x="2460117" y="427482"/>
                    <a:pt x="2498471" y="389382"/>
                    <a:pt x="2498979" y="342392"/>
                  </a:cubicBezTo>
                  <a:lnTo>
                    <a:pt x="2498979" y="340614"/>
                  </a:lnTo>
                  <a:close/>
                  <a:moveTo>
                    <a:pt x="1950720" y="0"/>
                  </a:moveTo>
                  <a:lnTo>
                    <a:pt x="1856613" y="0"/>
                  </a:lnTo>
                  <a:lnTo>
                    <a:pt x="1856613" y="427482"/>
                  </a:lnTo>
                  <a:lnTo>
                    <a:pt x="2071878" y="427482"/>
                  </a:lnTo>
                  <a:cubicBezTo>
                    <a:pt x="2118995" y="427482"/>
                    <a:pt x="2157349" y="389382"/>
                    <a:pt x="2157857" y="342392"/>
                  </a:cubicBezTo>
                  <a:lnTo>
                    <a:pt x="2157857" y="340614"/>
                  </a:lnTo>
                  <a:lnTo>
                    <a:pt x="1950720" y="340614"/>
                  </a:lnTo>
                  <a:close/>
                  <a:moveTo>
                    <a:pt x="1368933" y="0"/>
                  </a:moveTo>
                  <a:lnTo>
                    <a:pt x="1261364" y="280162"/>
                  </a:lnTo>
                  <a:lnTo>
                    <a:pt x="1260221" y="280162"/>
                  </a:lnTo>
                  <a:lnTo>
                    <a:pt x="1154557" y="0"/>
                  </a:lnTo>
                  <a:lnTo>
                    <a:pt x="1047115" y="0"/>
                  </a:lnTo>
                  <a:lnTo>
                    <a:pt x="1217930" y="427482"/>
                  </a:lnTo>
                  <a:lnTo>
                    <a:pt x="1293368" y="427482"/>
                  </a:lnTo>
                  <a:lnTo>
                    <a:pt x="1469644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727DD6D0-4CDA-481F-BBA3-6FD4A194B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Office PowerPoint</Application>
  <PresentationFormat>Personalizar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Apresentação_Padrão_Verde</dc:title>
  <cp:lastModifiedBy>Luis Henrique Bottoni</cp:lastModifiedBy>
  <cp:revision>7</cp:revision>
  <dcterms:created xsi:type="dcterms:W3CDTF">2006-08-16T00:00:00Z</dcterms:created>
  <dcterms:modified xsi:type="dcterms:W3CDTF">2024-03-07T18:26:16Z</dcterms:modified>
  <dc:identifier>DAF8zDShoDc</dc:identifier>
</cp:coreProperties>
</file>