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0" r:id="rId2"/>
  </p:sldMasterIdLst>
  <p:sldIdLst>
    <p:sldId id="256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D9353-AB41-47E1-8F60-4E9F75A9F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D793AD-C394-4CB2-9D75-A36083ACD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603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9293E-96DA-4D5B-BF1C-B8FB8764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E39A9B-A7CF-41C4-9EBD-4A4F49145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193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782C28-0487-4F86-9986-0353875B0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365F8D-C648-432E-A353-3DFC0F7A5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5472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C3D1-3CDC-4920-AF7A-858D0D3E1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25D798-DF64-4614-A2DD-6A126C5E2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590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5393A-B3C3-4ED9-B6ED-F4172E72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B7CC23-1630-4945-BD75-FC59BABDC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0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7709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CDBA0-55A0-4A01-B8DF-DAA17B1D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CBADF0-64BF-419A-99BF-73A494A8A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68127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8B9C1-CBBB-4B8B-A064-34D59E5E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5AA1C3-F262-4A85-A143-3E48B22F8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7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C4339E-59CC-42D4-A006-3D6A49702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7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0993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DB23C-CE76-4DF3-8EFF-5339DBED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F50622-FB9D-4E29-A256-26EA981C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283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F0AD2F-AD25-4EBB-8121-36A94460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200"/>
            <a:ext cx="5157787" cy="285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73D1DD-F688-4998-A1ED-9F9159965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283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317F-3697-4503-BFB2-74FCEFECC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200"/>
            <a:ext cx="5183188" cy="285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0639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EBB98-7C2A-4284-AC65-A0AC3F54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68031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262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5E8F-F232-447F-B514-93491313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89E2A8-4507-45EC-9DB4-2F7685FD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891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E048C2-75C3-4659-8CFA-24A5D049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9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776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7AB04-E379-49F6-96FE-E88EA6C1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E90C87-D7EC-482C-B54E-49679CB7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Pro 45 Book" panose="020B0502020203020204" pitchFamily="34" charset="0"/>
              </a:defRPr>
            </a:lvl1pPr>
            <a:lvl2pPr>
              <a:defRPr>
                <a:latin typeface="Avenir LT Pro 45 Book" panose="020B0502020203020204" pitchFamily="34" charset="0"/>
              </a:defRPr>
            </a:lvl2pPr>
            <a:lvl3pPr>
              <a:defRPr>
                <a:latin typeface="Avenir LT Pro 45 Book" panose="020B0502020203020204" pitchFamily="34" charset="0"/>
              </a:defRPr>
            </a:lvl3pPr>
            <a:lvl4pPr>
              <a:defRPr>
                <a:latin typeface="Avenir LT Pro 45 Book" panose="020B0502020203020204" pitchFamily="34" charset="0"/>
              </a:defRPr>
            </a:lvl4pPr>
            <a:lvl5pPr>
              <a:defRPr>
                <a:latin typeface="Avenir LT Pro 45 Book" panose="020B05020202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57075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D157A-2B0E-4E77-A024-4FB06EFA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F3598F-0DEA-4D9B-8DEC-6BE2FE63A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24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BA42AE-96CE-4390-90F7-836A48984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77581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74A5D-F03B-4680-A4DF-9817A8D0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725A6B-C898-4ED3-9E86-AF7CD503D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6451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7CABBA-D308-4054-8CA8-2FCAE7A98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4703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4B7663-6F4C-49F1-9F3F-ECFDFF750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4703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0499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D25B1-0D04-4779-809E-EF2FE71B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E2A545-3082-4690-8199-7FBF22218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684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A1146-AAF8-4089-9A98-1674E514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7F2357-F0ED-434D-A3BD-9A6846601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FC9216-F61E-4742-BF26-9D55312E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5049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940E6-23F7-4265-B09F-F20A2232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0A85E0-A6B6-41E5-B66C-0B8306FE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48D74B-7500-400F-88CD-7433946B1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50AA49-C5AD-4B06-A385-ACD02D998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1A0EE09-18DC-4A02-8969-25619E4DA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9802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3F882-A0A0-4D8D-BE58-14B8941B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3526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6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CF5E5-20DC-4258-9524-7C28E686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BB1D85-48FE-4E1A-97BC-9A013062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4EB893-8223-4B93-B583-4E109E92D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658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B9F07-83B8-43D8-ABA2-47737BC6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631761-7C04-4955-9091-ACCB33744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126BC5-F21C-4D3F-94C9-E3E3C3002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09349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D775696-DD6F-4DC8-AF75-1A41D2A1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C71DC-27E9-470B-8A32-4399D313F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600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AvenirNext LT Pro Bold" panose="020B08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LT Pro 45 Book" panose="020B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LT Pro 45 Book" panose="020B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LT Pro 45 Book" panose="020B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Pro 45 Book" panose="020B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Pro 45 Book" panose="020B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>
            <a:extLst>
              <a:ext uri="{FF2B5EF4-FFF2-40B4-BE49-F238E27FC236}">
                <a16:creationId xmlns:a16="http://schemas.microsoft.com/office/drawing/2014/main" id="{7FF9F61E-9E75-49D1-A957-80CED2F5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759"/>
            <a:ext cx="8653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17714ED0-9AC5-4507-97BF-D5D57C308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175"/>
            <a:ext cx="10515600" cy="278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5741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0605F"/>
          </a:solidFill>
          <a:latin typeface="AvenirNext LT Pro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0605F"/>
          </a:solidFill>
          <a:latin typeface="Avenir LT Pro 45 Book" panose="020B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7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E036E-34EB-47A7-B46F-633CA85C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BACD4F-B4F3-41B2-AFB0-EDB1E767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07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96F64-C01F-49B0-8F66-81CD4421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27670F-ED5F-425E-9E1C-CA38DCA0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9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C4C3-A03D-4F85-82EC-57CD46D6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6CBB-941C-48CA-833E-433CDBDB9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664625"/>
      </p:ext>
    </p:extLst>
  </p:cSld>
  <p:clrMapOvr>
    <a:masterClrMapping/>
  </p:clrMapOvr>
</p:sld>
</file>

<file path=ppt/theme/theme1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Avenir LT Pro 45 Book</vt:lpstr>
      <vt:lpstr>AvenirNext LT Pro Bold</vt:lpstr>
      <vt:lpstr>3_Personalizar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Henrique Bottoni</dc:creator>
  <cp:lastModifiedBy>Luis Henrique Bottoni</cp:lastModifiedBy>
  <cp:revision>9</cp:revision>
  <dcterms:created xsi:type="dcterms:W3CDTF">2023-01-26T13:50:59Z</dcterms:created>
  <dcterms:modified xsi:type="dcterms:W3CDTF">2025-04-15T13:54:54Z</dcterms:modified>
</cp:coreProperties>
</file>