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82" autoAdjust="0"/>
  </p:normalViewPr>
  <p:slideViewPr>
    <p:cSldViewPr>
      <p:cViewPr>
        <p:scale>
          <a:sx n="73" d="100"/>
          <a:sy n="73" d="100"/>
        </p:scale>
        <p:origin x="954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9F97BD-8C30-48C4-9ECE-40E64FBA967C}"/>
              </a:ext>
            </a:extLst>
          </p:cNvPr>
          <p:cNvSpPr txBox="1">
            <a:spLocks/>
          </p:cNvSpPr>
          <p:nvPr userDrawn="1"/>
        </p:nvSpPr>
        <p:spPr>
          <a:xfrm>
            <a:off x="1143000" y="2693986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</a:rPr>
              <a:t>Título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0"/>
              </a:rPr>
              <a:t>apresentação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96FB3E-BDBD-47B0-B2A8-16EC0B281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078A583D-1DA9-4B05-9A76-C830720A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9F514EA5-C6AA-4E72-A3CC-F5623979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543098-1719-4736-BEE9-BE3C3FFE24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ADAEE8F-46D0-4985-8516-42AEE9F068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7548E-91D5-44E9-AE4B-64F86E9082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104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BCCC10E-8C74-4A83-9177-921DCC5BF2E8}"/>
              </a:ext>
            </a:extLst>
          </p:cNvPr>
          <p:cNvSpPr txBox="1"/>
          <p:nvPr/>
        </p:nvSpPr>
        <p:spPr>
          <a:xfrm>
            <a:off x="1295400" y="292116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27D69-F86F-4E68-BCA9-CB4D8061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1BD93F-9483-46AC-B709-3E27C4510CFA}"/>
              </a:ext>
            </a:extLst>
          </p:cNvPr>
          <p:cNvSpPr>
            <a:spLocks noGrp="1"/>
          </p:cNvSpPr>
          <p:nvPr>
            <p:ph idx="1"/>
          </p:nvPr>
        </p:nvSpPr>
        <p:spPr/>
      </p:sp>
    </p:spTree>
    <p:extLst>
      <p:ext uri="{BB962C8B-B14F-4D97-AF65-F5344CB8AC3E}">
        <p14:creationId xmlns:p14="http://schemas.microsoft.com/office/powerpoint/2010/main" val="394252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D554F8D-CD07-4A1B-95EC-0D0F75A3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FBC2129-6C83-49B5-B0CE-D8AF7706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5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24</TotalTime>
  <Words>3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Lato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Apresentação_Widescreen_Verde.ai</dc:title>
  <dc:creator>Luis Henrique Bottoni</dc:creator>
  <cp:lastModifiedBy>Luis Henrique Bottoni</cp:lastModifiedBy>
  <cp:revision>7</cp:revision>
  <dcterms:created xsi:type="dcterms:W3CDTF">2006-08-16T00:00:00Z</dcterms:created>
  <dcterms:modified xsi:type="dcterms:W3CDTF">2024-05-20T14:40:40Z</dcterms:modified>
  <dc:identifier>DAF8zPNu6Os</dc:identifier>
</cp:coreProperties>
</file>