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eomanist 1" panose="020B0604020202020204" charset="0"/>
      <p:regular r:id="rId14"/>
    </p:embeddedFont>
    <p:embeddedFont>
      <p:font typeface="Geomanist 1 Bold" panose="020B0604020202020204" charset="0"/>
      <p:regular r:id="rId15"/>
    </p:embeddedFont>
    <p:embeddedFont>
      <p:font typeface="Geomanist 1 Medium" panose="020B0604020202020204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25" d="100"/>
          <a:sy n="25" d="100"/>
        </p:scale>
        <p:origin x="1680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15303" y="3536575"/>
            <a:ext cx="5057394" cy="2216239"/>
          </a:xfrm>
          <a:custGeom>
            <a:avLst/>
            <a:gdLst/>
            <a:ahLst/>
            <a:cxnLst/>
            <a:rect l="l" t="t" r="r" b="b"/>
            <a:pathLst>
              <a:path w="5057394" h="2216239">
                <a:moveTo>
                  <a:pt x="0" y="0"/>
                </a:moveTo>
                <a:lnTo>
                  <a:pt x="5057394" y="0"/>
                </a:lnTo>
                <a:lnTo>
                  <a:pt x="5057394" y="2216239"/>
                </a:lnTo>
                <a:lnTo>
                  <a:pt x="0" y="22162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898634" y="5926693"/>
            <a:ext cx="4572619" cy="81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805" spc="218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O EVENTO DE CIÊNCIA E INOVAÇÃO DA FEEVALE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097870" y="4035504"/>
            <a:ext cx="1209226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200" b="1" spc="387" dirty="0">
                <a:solidFill>
                  <a:srgbClr val="FFFFFF"/>
                </a:solidFill>
                <a:latin typeface="Geomanist 1 Medium"/>
                <a:ea typeface="Geomanist 1 Medium"/>
                <a:cs typeface="Geomanist 1 Medium"/>
                <a:sym typeface="Geomanist 1 Medium"/>
              </a:rPr>
              <a:t>TITULO DA PALESTRA OU TRABALHO LOREM IPSUM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17CBCF70-1F22-4ADE-839C-CB293FB65C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66384"/>
            <a:ext cx="1905000" cy="816428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C572F067-0E35-4453-9B12-C88C6B1E5B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4600" y="8441988"/>
            <a:ext cx="6858000" cy="74082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2CD7988F-E393-41D5-A7DE-41AA8F7C6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9500"/>
            <a:ext cx="3665220" cy="177990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192974" y="4305300"/>
            <a:ext cx="9461973" cy="2183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9"/>
              </a:lnSpc>
            </a:pP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899" spc="57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899" spc="57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2993" y="3302489"/>
            <a:ext cx="3237900" cy="6529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98"/>
              </a:lnSpc>
            </a:pPr>
            <a:r>
              <a:rPr lang="en-US" sz="3784" b="1" spc="60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F14A6140-25CF-4BA1-8E4E-FC3A3E294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8FB0DC23-624C-4FE6-BF2A-D90A1FEDB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4" y="8419667"/>
            <a:ext cx="2312226" cy="112286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46660F3-B6E0-4888-85E9-D415696B55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0" y="-921852"/>
            <a:ext cx="5950546" cy="52662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3" name="TextBox 13"/>
          <p:cNvSpPr txBox="1"/>
          <p:nvPr/>
        </p:nvSpPr>
        <p:spPr>
          <a:xfrm>
            <a:off x="1192993" y="4620531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1316" y="4620530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2993" y="3768275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81316" y="3772624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B5D29A18-5F60-4C19-A2F6-BD054225B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E63E25F-8680-4A3A-9CDA-679246C5378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4" y="8419667"/>
            <a:ext cx="2312226" cy="112286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F49F285-21DA-46A9-82D6-803C1C51C4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500" y="-921851"/>
            <a:ext cx="5648045" cy="49985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2819400" y="835439"/>
            <a:ext cx="6188040" cy="8024393"/>
            <a:chOff x="0" y="0"/>
            <a:chExt cx="8250720" cy="10699191"/>
          </a:xfrm>
        </p:grpSpPr>
        <p:sp>
          <p:nvSpPr>
            <p:cNvPr id="6" name="Freeform 6"/>
            <p:cNvSpPr/>
            <p:nvPr/>
          </p:nvSpPr>
          <p:spPr>
            <a:xfrm>
              <a:off x="-181610" y="0"/>
              <a:ext cx="8557260" cy="10699242"/>
            </a:xfrm>
            <a:custGeom>
              <a:avLst/>
              <a:gdLst/>
              <a:ahLst/>
              <a:cxnLst/>
              <a:rect l="l" t="t" r="r" b="b"/>
              <a:pathLst>
                <a:path w="8557260" h="10699242">
                  <a:moveTo>
                    <a:pt x="5589270" y="0"/>
                  </a:moveTo>
                  <a:cubicBezTo>
                    <a:pt x="5329555" y="0"/>
                    <a:pt x="5069332" y="63119"/>
                    <a:pt x="4845939" y="193675"/>
                  </a:cubicBezTo>
                  <a:cubicBezTo>
                    <a:pt x="3858895" y="770255"/>
                    <a:pt x="4028694" y="1635252"/>
                    <a:pt x="4160774" y="2553843"/>
                  </a:cubicBezTo>
                  <a:cubicBezTo>
                    <a:pt x="4323080" y="3682492"/>
                    <a:pt x="3372104" y="4047490"/>
                    <a:pt x="2427478" y="4047490"/>
                  </a:cubicBezTo>
                  <a:cubicBezTo>
                    <a:pt x="2381377" y="4047490"/>
                    <a:pt x="2335276" y="4046601"/>
                    <a:pt x="2289302" y="4044950"/>
                  </a:cubicBezTo>
                  <a:cubicBezTo>
                    <a:pt x="2155317" y="4039997"/>
                    <a:pt x="2019046" y="4034790"/>
                    <a:pt x="1883029" y="4034790"/>
                  </a:cubicBezTo>
                  <a:cubicBezTo>
                    <a:pt x="1524000" y="4034790"/>
                    <a:pt x="1166876" y="4071239"/>
                    <a:pt x="858774" y="4245610"/>
                  </a:cubicBezTo>
                  <a:cubicBezTo>
                    <a:pt x="46863" y="4705096"/>
                    <a:pt x="0" y="5943473"/>
                    <a:pt x="532765" y="6709410"/>
                  </a:cubicBezTo>
                  <a:cubicBezTo>
                    <a:pt x="1065530" y="7475347"/>
                    <a:pt x="1975358" y="7872476"/>
                    <a:pt x="2849626" y="8197977"/>
                  </a:cubicBezTo>
                  <a:cubicBezTo>
                    <a:pt x="3723894" y="8523478"/>
                    <a:pt x="4646676" y="8837295"/>
                    <a:pt x="5292090" y="9510903"/>
                  </a:cubicBezTo>
                  <a:cubicBezTo>
                    <a:pt x="5667248" y="9902444"/>
                    <a:pt x="5955411" y="10418572"/>
                    <a:pt x="6458585" y="10620502"/>
                  </a:cubicBezTo>
                  <a:cubicBezTo>
                    <a:pt x="6592570" y="10674223"/>
                    <a:pt x="6733286" y="10699242"/>
                    <a:pt x="6874510" y="10699242"/>
                  </a:cubicBezTo>
                  <a:cubicBezTo>
                    <a:pt x="7347839" y="10699242"/>
                    <a:pt x="7827010" y="10419207"/>
                    <a:pt x="8076946" y="10005187"/>
                  </a:cubicBezTo>
                  <a:cubicBezTo>
                    <a:pt x="8401304" y="9467596"/>
                    <a:pt x="8557260" y="8736457"/>
                    <a:pt x="8313293" y="8157845"/>
                  </a:cubicBezTo>
                  <a:cubicBezTo>
                    <a:pt x="8069326" y="7579233"/>
                    <a:pt x="7821168" y="7138543"/>
                    <a:pt x="7339965" y="6735191"/>
                  </a:cubicBezTo>
                  <a:cubicBezTo>
                    <a:pt x="6811264" y="6291961"/>
                    <a:pt x="6186043" y="5864733"/>
                    <a:pt x="6010402" y="5197602"/>
                  </a:cubicBezTo>
                  <a:cubicBezTo>
                    <a:pt x="5804408" y="4415409"/>
                    <a:pt x="6296787" y="3640328"/>
                    <a:pt x="6730492" y="2957576"/>
                  </a:cubicBezTo>
                  <a:cubicBezTo>
                    <a:pt x="7164197" y="2274824"/>
                    <a:pt x="7199249" y="1413510"/>
                    <a:pt x="6832854" y="692404"/>
                  </a:cubicBezTo>
                  <a:cubicBezTo>
                    <a:pt x="6603365" y="241300"/>
                    <a:pt x="6097016" y="0"/>
                    <a:pt x="5589270" y="0"/>
                  </a:cubicBezTo>
                  <a:close/>
                </a:path>
              </a:pathLst>
            </a:custGeom>
            <a:blipFill>
              <a:blip r:embed="rId3"/>
              <a:stretch>
                <a:fillRect l="-32879" t="-13029" r="-99042" b="-6360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9581316" y="4474321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581316" y="3612028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1F1B53A-4FCD-447E-A765-1DEF887BE6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2795721-36D9-4329-9DCE-FAC59556CC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4" y="8419667"/>
            <a:ext cx="2312226" cy="112286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F3F5FD2E-B3B1-4988-AF4A-EF5F50DB98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661" y="5475227"/>
            <a:ext cx="3495516" cy="30935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0" y="0"/>
            <a:ext cx="9122064" cy="10287000"/>
            <a:chOff x="0" y="0"/>
            <a:chExt cx="12162752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277090" cy="13715873"/>
            </a:xfrm>
            <a:custGeom>
              <a:avLst/>
              <a:gdLst/>
              <a:ahLst/>
              <a:cxnLst/>
              <a:rect l="l" t="t" r="r" b="b"/>
              <a:pathLst>
                <a:path w="12277090" h="13715873">
                  <a:moveTo>
                    <a:pt x="4007866" y="0"/>
                  </a:moveTo>
                  <a:cubicBezTo>
                    <a:pt x="4030472" y="159258"/>
                    <a:pt x="4054221" y="319532"/>
                    <a:pt x="4077462" y="480822"/>
                  </a:cubicBezTo>
                  <a:cubicBezTo>
                    <a:pt x="4384675" y="2617089"/>
                    <a:pt x="2584958" y="3307842"/>
                    <a:pt x="796925" y="3307842"/>
                  </a:cubicBezTo>
                  <a:cubicBezTo>
                    <a:pt x="709549" y="3307842"/>
                    <a:pt x="622300" y="3306191"/>
                    <a:pt x="535178" y="3303016"/>
                  </a:cubicBezTo>
                  <a:cubicBezTo>
                    <a:pt x="358267" y="3296539"/>
                    <a:pt x="179451" y="3289681"/>
                    <a:pt x="0" y="3286252"/>
                  </a:cubicBezTo>
                  <a:lnTo>
                    <a:pt x="0" y="10506583"/>
                  </a:lnTo>
                  <a:cubicBezTo>
                    <a:pt x="521462" y="10752327"/>
                    <a:pt x="1062101" y="10965180"/>
                    <a:pt x="1595628" y="11163808"/>
                  </a:cubicBezTo>
                  <a:cubicBezTo>
                    <a:pt x="3250438" y="11779885"/>
                    <a:pt x="4997069" y="12373864"/>
                    <a:pt x="6218682" y="13648817"/>
                  </a:cubicBezTo>
                  <a:cubicBezTo>
                    <a:pt x="6239891" y="13670914"/>
                    <a:pt x="6260973" y="13693394"/>
                    <a:pt x="6281928" y="13715873"/>
                  </a:cubicBezTo>
                  <a:lnTo>
                    <a:pt x="11900408" y="13715873"/>
                  </a:lnTo>
                  <a:cubicBezTo>
                    <a:pt x="12206477" y="12857734"/>
                    <a:pt x="12277089" y="11894312"/>
                    <a:pt x="11936984" y="11087608"/>
                  </a:cubicBezTo>
                  <a:cubicBezTo>
                    <a:pt x="11475338" y="9992487"/>
                    <a:pt x="11005565" y="9158224"/>
                    <a:pt x="10094722" y="8394700"/>
                  </a:cubicBezTo>
                  <a:cubicBezTo>
                    <a:pt x="9093962" y="7555865"/>
                    <a:pt x="7910702" y="6747002"/>
                    <a:pt x="7578089" y="5484368"/>
                  </a:cubicBezTo>
                  <a:cubicBezTo>
                    <a:pt x="7188327" y="4004056"/>
                    <a:pt x="8120253" y="2536825"/>
                    <a:pt x="8941181" y="1244600"/>
                  </a:cubicBezTo>
                  <a:cubicBezTo>
                    <a:pt x="9188704" y="854964"/>
                    <a:pt x="9367648" y="434594"/>
                    <a:pt x="9477883" y="0"/>
                  </a:cubicBezTo>
                  <a:close/>
                </a:path>
              </a:pathLst>
            </a:custGeom>
            <a:blipFill>
              <a:blip r:embed="rId3"/>
              <a:stretch>
                <a:fillRect l="-77610" t="-28102" r="-117234" b="-46433"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9402709" y="4833178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02709" y="3924300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734A903A-E130-47CA-83A0-AFFAEB85C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3A58871-CEED-4CAE-8598-82A4C3B36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4" y="8419667"/>
            <a:ext cx="2312226" cy="112286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77D404F-8950-4012-B904-3363C8C281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500" y="-921851"/>
            <a:ext cx="5648045" cy="49985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2">
            <a:extLst>
              <a:ext uri="{FF2B5EF4-FFF2-40B4-BE49-F238E27FC236}">
                <a16:creationId xmlns:a16="http://schemas.microsoft.com/office/drawing/2014/main" id="{0A8BE8F7-6F7C-4E07-A982-9DFCB9120F06}"/>
              </a:ext>
            </a:extLst>
          </p:cNvPr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  <p:txBody>
          <a:bodyPr/>
          <a:lstStyle/>
          <a:p>
            <a:endParaRPr lang="pt-BR" dirty="0"/>
          </a:p>
        </p:txBody>
      </p:sp>
      <p:sp>
        <p:nvSpPr>
          <p:cNvPr id="11" name="TextBox 11"/>
          <p:cNvSpPr txBox="1"/>
          <p:nvPr/>
        </p:nvSpPr>
        <p:spPr>
          <a:xfrm>
            <a:off x="5387154" y="4275510"/>
            <a:ext cx="7513691" cy="173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7"/>
              </a:lnSpc>
            </a:pP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Lorem ipsum dolor sit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amet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consectetur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adipiscing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at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congue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diam,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nec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pellentesque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nisi.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Fusce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sodales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erat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pharetra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porttitor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nisl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Nulla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urna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Morbi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tortor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velit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vulputate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est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vel,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rutrum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 Maecenas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finibus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neque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sapien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, ac </a:t>
            </a:r>
            <a:r>
              <a:rPr lang="en-US" sz="2302" spc="46" dirty="0" err="1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euismod</a:t>
            </a:r>
            <a:r>
              <a:rPr lang="en-US" sz="2302" spc="46" dirty="0">
                <a:solidFill>
                  <a:srgbClr val="FFFFFF"/>
                </a:solidFill>
                <a:latin typeface="Geomanist 1"/>
                <a:ea typeface="Geomanist 1"/>
                <a:cs typeface="Geomanist 1"/>
                <a:sym typeface="Geomanist 1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387154" y="3503528"/>
            <a:ext cx="2571188" cy="524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7"/>
              </a:lnSpc>
            </a:pPr>
            <a:r>
              <a:rPr lang="en-US" sz="3005" b="1" spc="48" dirty="0">
                <a:solidFill>
                  <a:srgbClr val="FFFFFF"/>
                </a:solidFill>
                <a:latin typeface="Geomanist 1 Bold"/>
                <a:ea typeface="Geomanist 1 Bold"/>
                <a:cs typeface="Geomanist 1 Bold"/>
                <a:sym typeface="Geomanist 1 Bold"/>
              </a:rPr>
              <a:t>LOREM IPSUM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CB158E9B-B191-4B01-B7BC-B9538BB357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434" y="8663413"/>
            <a:ext cx="7404573" cy="62509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65C6F0E4-A4DC-4812-B325-546724528A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974" y="8419667"/>
            <a:ext cx="2312226" cy="1122864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E6EE34D4-4E71-4AB4-B682-BDCE8E6216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7500" y="-921851"/>
            <a:ext cx="5648045" cy="4998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13500" y="-2675668"/>
            <a:ext cx="28890125" cy="19260083"/>
          </a:xfrm>
          <a:custGeom>
            <a:avLst/>
            <a:gdLst/>
            <a:ahLst/>
            <a:cxnLst/>
            <a:rect l="l" t="t" r="r" b="b"/>
            <a:pathLst>
              <a:path w="28890125" h="19260083">
                <a:moveTo>
                  <a:pt x="0" y="0"/>
                </a:moveTo>
                <a:lnTo>
                  <a:pt x="28890125" y="0"/>
                </a:lnTo>
                <a:lnTo>
                  <a:pt x="28890125" y="19260084"/>
                </a:lnTo>
                <a:lnTo>
                  <a:pt x="0" y="192600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/>
            </a:stretch>
          </a:blipFill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7149294" y="4655306"/>
            <a:ext cx="3989413" cy="976389"/>
            <a:chOff x="0" y="0"/>
            <a:chExt cx="5319217" cy="1301852"/>
          </a:xfrm>
        </p:grpSpPr>
        <p:sp>
          <p:nvSpPr>
            <p:cNvPr id="4" name="Freeform 4"/>
            <p:cNvSpPr/>
            <p:nvPr/>
          </p:nvSpPr>
          <p:spPr>
            <a:xfrm>
              <a:off x="-5715" y="0"/>
              <a:ext cx="5324983" cy="1301877"/>
            </a:xfrm>
            <a:custGeom>
              <a:avLst/>
              <a:gdLst/>
              <a:ahLst/>
              <a:cxnLst/>
              <a:rect l="l" t="t" r="r" b="b"/>
              <a:pathLst>
                <a:path w="5324983" h="1301877">
                  <a:moveTo>
                    <a:pt x="5324983" y="1108329"/>
                  </a:moveTo>
                  <a:lnTo>
                    <a:pt x="5324983" y="1105662"/>
                  </a:lnTo>
                  <a:lnTo>
                    <a:pt x="5005070" y="1105662"/>
                  </a:lnTo>
                  <a:lnTo>
                    <a:pt x="5005070" y="971296"/>
                  </a:lnTo>
                  <a:lnTo>
                    <a:pt x="5291582" y="971296"/>
                  </a:lnTo>
                  <a:lnTo>
                    <a:pt x="5291582" y="836930"/>
                  </a:lnTo>
                  <a:lnTo>
                    <a:pt x="5005070" y="836930"/>
                  </a:lnTo>
                  <a:lnTo>
                    <a:pt x="5005070" y="713994"/>
                  </a:lnTo>
                  <a:lnTo>
                    <a:pt x="5308219" y="713994"/>
                  </a:lnTo>
                  <a:lnTo>
                    <a:pt x="5308219" y="579628"/>
                  </a:lnTo>
                  <a:lnTo>
                    <a:pt x="4859655" y="579628"/>
                  </a:lnTo>
                  <a:lnTo>
                    <a:pt x="4859655" y="1239901"/>
                  </a:lnTo>
                  <a:lnTo>
                    <a:pt x="5192141" y="1239901"/>
                  </a:lnTo>
                  <a:cubicBezTo>
                    <a:pt x="5265039" y="1239901"/>
                    <a:pt x="5324094" y="1181100"/>
                    <a:pt x="5324856" y="1108456"/>
                  </a:cubicBezTo>
                  <a:moveTo>
                    <a:pt x="5111496" y="446024"/>
                  </a:moveTo>
                  <a:lnTo>
                    <a:pt x="5307584" y="446024"/>
                  </a:lnTo>
                  <a:lnTo>
                    <a:pt x="5307584" y="408813"/>
                  </a:lnTo>
                  <a:lnTo>
                    <a:pt x="5151374" y="408813"/>
                  </a:lnTo>
                  <a:lnTo>
                    <a:pt x="5151374" y="315468"/>
                  </a:lnTo>
                  <a:lnTo>
                    <a:pt x="5290058" y="315468"/>
                  </a:lnTo>
                  <a:lnTo>
                    <a:pt x="5290058" y="278257"/>
                  </a:lnTo>
                  <a:lnTo>
                    <a:pt x="5151374" y="278257"/>
                  </a:lnTo>
                  <a:lnTo>
                    <a:pt x="5151374" y="191389"/>
                  </a:lnTo>
                  <a:lnTo>
                    <a:pt x="5300472" y="191389"/>
                  </a:lnTo>
                  <a:lnTo>
                    <a:pt x="5300472" y="154432"/>
                  </a:lnTo>
                  <a:lnTo>
                    <a:pt x="5111623" y="154432"/>
                  </a:lnTo>
                  <a:close/>
                  <a:moveTo>
                    <a:pt x="4972050" y="300228"/>
                  </a:moveTo>
                  <a:cubicBezTo>
                    <a:pt x="4972050" y="246253"/>
                    <a:pt x="4942078" y="154432"/>
                    <a:pt x="4818634" y="154432"/>
                  </a:cubicBezTo>
                  <a:lnTo>
                    <a:pt x="4716526" y="154432"/>
                  </a:lnTo>
                  <a:lnTo>
                    <a:pt x="4716526" y="445897"/>
                  </a:lnTo>
                  <a:lnTo>
                    <a:pt x="4811903" y="445897"/>
                  </a:lnTo>
                  <a:cubicBezTo>
                    <a:pt x="4916424" y="445897"/>
                    <a:pt x="4972050" y="374650"/>
                    <a:pt x="4972050" y="300228"/>
                  </a:cubicBezTo>
                  <a:moveTo>
                    <a:pt x="4930140" y="300228"/>
                  </a:moveTo>
                  <a:cubicBezTo>
                    <a:pt x="4930140" y="372237"/>
                    <a:pt x="4872990" y="408940"/>
                    <a:pt x="4806188" y="408940"/>
                  </a:cubicBezTo>
                  <a:lnTo>
                    <a:pt x="4756150" y="408940"/>
                  </a:lnTo>
                  <a:lnTo>
                    <a:pt x="4756150" y="191389"/>
                  </a:lnTo>
                  <a:lnTo>
                    <a:pt x="4815459" y="191389"/>
                  </a:lnTo>
                  <a:cubicBezTo>
                    <a:pt x="4910582" y="191389"/>
                    <a:pt x="4930013" y="263017"/>
                    <a:pt x="4930013" y="300228"/>
                  </a:cubicBezTo>
                  <a:moveTo>
                    <a:pt x="4545457" y="445897"/>
                  </a:moveTo>
                  <a:lnTo>
                    <a:pt x="4591304" y="445897"/>
                  </a:lnTo>
                  <a:lnTo>
                    <a:pt x="4478528" y="154432"/>
                  </a:lnTo>
                  <a:lnTo>
                    <a:pt x="4441317" y="154432"/>
                  </a:lnTo>
                  <a:lnTo>
                    <a:pt x="4326255" y="445897"/>
                  </a:lnTo>
                  <a:lnTo>
                    <a:pt x="4369689" y="445897"/>
                  </a:lnTo>
                  <a:lnTo>
                    <a:pt x="4458716" y="208788"/>
                  </a:lnTo>
                  <a:lnTo>
                    <a:pt x="4459606" y="208788"/>
                  </a:lnTo>
                  <a:close/>
                  <a:moveTo>
                    <a:pt x="4104894" y="1239901"/>
                  </a:moveTo>
                  <a:lnTo>
                    <a:pt x="4270883" y="1239901"/>
                  </a:lnTo>
                  <a:lnTo>
                    <a:pt x="4006977" y="579628"/>
                  </a:lnTo>
                  <a:lnTo>
                    <a:pt x="3890391" y="579628"/>
                  </a:lnTo>
                  <a:lnTo>
                    <a:pt x="3618230" y="1239901"/>
                  </a:lnTo>
                  <a:lnTo>
                    <a:pt x="3774059" y="1239901"/>
                  </a:lnTo>
                  <a:lnTo>
                    <a:pt x="3939921" y="807212"/>
                  </a:lnTo>
                  <a:lnTo>
                    <a:pt x="3941826" y="807212"/>
                  </a:lnTo>
                  <a:close/>
                  <a:moveTo>
                    <a:pt x="4236212" y="300228"/>
                  </a:moveTo>
                  <a:cubicBezTo>
                    <a:pt x="4236212" y="246253"/>
                    <a:pt x="4205986" y="154432"/>
                    <a:pt x="4082542" y="154432"/>
                  </a:cubicBezTo>
                  <a:lnTo>
                    <a:pt x="3980561" y="154432"/>
                  </a:lnTo>
                  <a:lnTo>
                    <a:pt x="3980561" y="445897"/>
                  </a:lnTo>
                  <a:lnTo>
                    <a:pt x="4075938" y="445897"/>
                  </a:lnTo>
                  <a:cubicBezTo>
                    <a:pt x="4180459" y="445897"/>
                    <a:pt x="4236212" y="374650"/>
                    <a:pt x="4236212" y="300228"/>
                  </a:cubicBezTo>
                  <a:moveTo>
                    <a:pt x="4194175" y="300228"/>
                  </a:moveTo>
                  <a:cubicBezTo>
                    <a:pt x="4194175" y="372237"/>
                    <a:pt x="4137152" y="408940"/>
                    <a:pt x="4070223" y="408940"/>
                  </a:cubicBezTo>
                  <a:lnTo>
                    <a:pt x="4020185" y="408940"/>
                  </a:lnTo>
                  <a:lnTo>
                    <a:pt x="4020185" y="191389"/>
                  </a:lnTo>
                  <a:lnTo>
                    <a:pt x="4079621" y="191389"/>
                  </a:lnTo>
                  <a:cubicBezTo>
                    <a:pt x="4174617" y="191389"/>
                    <a:pt x="4194048" y="263017"/>
                    <a:pt x="4194048" y="300228"/>
                  </a:cubicBezTo>
                  <a:moveTo>
                    <a:pt x="3776980" y="445897"/>
                  </a:moveTo>
                  <a:lnTo>
                    <a:pt x="3816731" y="445897"/>
                  </a:lnTo>
                  <a:lnTo>
                    <a:pt x="3816731" y="154432"/>
                  </a:lnTo>
                  <a:lnTo>
                    <a:pt x="3776980" y="154432"/>
                  </a:lnTo>
                  <a:close/>
                  <a:moveTo>
                    <a:pt x="3462909" y="1239901"/>
                  </a:moveTo>
                  <a:lnTo>
                    <a:pt x="3735324" y="579755"/>
                  </a:lnTo>
                  <a:lnTo>
                    <a:pt x="3579622" y="579755"/>
                  </a:lnTo>
                  <a:lnTo>
                    <a:pt x="3413506" y="1012317"/>
                  </a:lnTo>
                  <a:lnTo>
                    <a:pt x="3411728" y="1012317"/>
                  </a:lnTo>
                  <a:lnTo>
                    <a:pt x="3248533" y="579628"/>
                  </a:lnTo>
                  <a:lnTo>
                    <a:pt x="3082544" y="579628"/>
                  </a:lnTo>
                  <a:lnTo>
                    <a:pt x="3346577" y="1239774"/>
                  </a:lnTo>
                  <a:close/>
                  <a:moveTo>
                    <a:pt x="3491865" y="228600"/>
                  </a:moveTo>
                  <a:cubicBezTo>
                    <a:pt x="3491865" y="210439"/>
                    <a:pt x="3504946" y="184150"/>
                    <a:pt x="3548634" y="184150"/>
                  </a:cubicBezTo>
                  <a:cubicBezTo>
                    <a:pt x="3571367" y="184150"/>
                    <a:pt x="3590798" y="194437"/>
                    <a:pt x="3600577" y="209677"/>
                  </a:cubicBezTo>
                  <a:lnTo>
                    <a:pt x="3632835" y="180467"/>
                  </a:lnTo>
                  <a:cubicBezTo>
                    <a:pt x="3610991" y="153797"/>
                    <a:pt x="3580511" y="147066"/>
                    <a:pt x="3548634" y="147066"/>
                  </a:cubicBezTo>
                  <a:cubicBezTo>
                    <a:pt x="3478403" y="147066"/>
                    <a:pt x="3449701" y="194437"/>
                    <a:pt x="3449701" y="228600"/>
                  </a:cubicBezTo>
                  <a:cubicBezTo>
                    <a:pt x="3449701" y="342265"/>
                    <a:pt x="3593592" y="300736"/>
                    <a:pt x="3593592" y="367792"/>
                  </a:cubicBezTo>
                  <a:cubicBezTo>
                    <a:pt x="3593592" y="399923"/>
                    <a:pt x="3561461" y="416306"/>
                    <a:pt x="3535553" y="416306"/>
                  </a:cubicBezTo>
                  <a:cubicBezTo>
                    <a:pt x="3511931" y="416306"/>
                    <a:pt x="3487674" y="406400"/>
                    <a:pt x="3473704" y="385064"/>
                  </a:cubicBezTo>
                  <a:lnTo>
                    <a:pt x="3441065" y="413131"/>
                  </a:lnTo>
                  <a:cubicBezTo>
                    <a:pt x="3460877" y="440690"/>
                    <a:pt x="3496691" y="453517"/>
                    <a:pt x="3534410" y="453517"/>
                  </a:cubicBezTo>
                  <a:cubicBezTo>
                    <a:pt x="3590544" y="453517"/>
                    <a:pt x="3635883" y="419735"/>
                    <a:pt x="3635883" y="363347"/>
                  </a:cubicBezTo>
                  <a:cubicBezTo>
                    <a:pt x="3635883" y="258318"/>
                    <a:pt x="3491992" y="302387"/>
                    <a:pt x="3491992" y="228600"/>
                  </a:cubicBezTo>
                  <a:moveTo>
                    <a:pt x="3337687" y="445897"/>
                  </a:moveTo>
                  <a:lnTo>
                    <a:pt x="3254756" y="312928"/>
                  </a:lnTo>
                  <a:cubicBezTo>
                    <a:pt x="3298952" y="307975"/>
                    <a:pt x="3326765" y="272923"/>
                    <a:pt x="3326765" y="235966"/>
                  </a:cubicBezTo>
                  <a:cubicBezTo>
                    <a:pt x="3326765" y="199136"/>
                    <a:pt x="3307588" y="154432"/>
                    <a:pt x="3232912" y="154432"/>
                  </a:cubicBezTo>
                  <a:lnTo>
                    <a:pt x="3130042" y="154432"/>
                  </a:lnTo>
                  <a:lnTo>
                    <a:pt x="3130042" y="445897"/>
                  </a:lnTo>
                  <a:lnTo>
                    <a:pt x="3169666" y="445897"/>
                  </a:lnTo>
                  <a:lnTo>
                    <a:pt x="3169666" y="317500"/>
                  </a:lnTo>
                  <a:lnTo>
                    <a:pt x="3213862" y="317500"/>
                  </a:lnTo>
                  <a:lnTo>
                    <a:pt x="3288157" y="445897"/>
                  </a:lnTo>
                  <a:close/>
                  <a:moveTo>
                    <a:pt x="3221736" y="282829"/>
                  </a:moveTo>
                  <a:lnTo>
                    <a:pt x="3169793" y="282829"/>
                  </a:lnTo>
                  <a:lnTo>
                    <a:pt x="3169793" y="188976"/>
                  </a:lnTo>
                  <a:lnTo>
                    <a:pt x="3221736" y="188976"/>
                  </a:lnTo>
                  <a:cubicBezTo>
                    <a:pt x="3253232" y="188976"/>
                    <a:pt x="3284601" y="196342"/>
                    <a:pt x="3284601" y="235966"/>
                  </a:cubicBezTo>
                  <a:cubicBezTo>
                    <a:pt x="3284601" y="275590"/>
                    <a:pt x="3253359" y="282829"/>
                    <a:pt x="3221736" y="282829"/>
                  </a:cubicBezTo>
                  <a:moveTo>
                    <a:pt x="3038221" y="1108329"/>
                  </a:moveTo>
                  <a:lnTo>
                    <a:pt x="3038221" y="1105662"/>
                  </a:lnTo>
                  <a:lnTo>
                    <a:pt x="2718308" y="1105662"/>
                  </a:lnTo>
                  <a:lnTo>
                    <a:pt x="2718308" y="971296"/>
                  </a:lnTo>
                  <a:lnTo>
                    <a:pt x="3004566" y="971296"/>
                  </a:lnTo>
                  <a:lnTo>
                    <a:pt x="3004566" y="836930"/>
                  </a:lnTo>
                  <a:lnTo>
                    <a:pt x="2718308" y="836930"/>
                  </a:lnTo>
                  <a:lnTo>
                    <a:pt x="2718308" y="713994"/>
                  </a:lnTo>
                  <a:lnTo>
                    <a:pt x="3021457" y="713994"/>
                  </a:lnTo>
                  <a:lnTo>
                    <a:pt x="3021457" y="579628"/>
                  </a:lnTo>
                  <a:lnTo>
                    <a:pt x="2572893" y="579628"/>
                  </a:lnTo>
                  <a:lnTo>
                    <a:pt x="2572893" y="1239901"/>
                  </a:lnTo>
                  <a:lnTo>
                    <a:pt x="2905379" y="1239901"/>
                  </a:lnTo>
                  <a:cubicBezTo>
                    <a:pt x="2978150" y="1239901"/>
                    <a:pt x="3037332" y="1181100"/>
                    <a:pt x="3038221" y="1108456"/>
                  </a:cubicBezTo>
                  <a:moveTo>
                    <a:pt x="2795143" y="445897"/>
                  </a:moveTo>
                  <a:lnTo>
                    <a:pt x="2991358" y="445897"/>
                  </a:lnTo>
                  <a:lnTo>
                    <a:pt x="2991358" y="408813"/>
                  </a:lnTo>
                  <a:lnTo>
                    <a:pt x="2834894" y="408813"/>
                  </a:lnTo>
                  <a:lnTo>
                    <a:pt x="2834894" y="315468"/>
                  </a:lnTo>
                  <a:lnTo>
                    <a:pt x="2973578" y="315468"/>
                  </a:lnTo>
                  <a:lnTo>
                    <a:pt x="2973578" y="278257"/>
                  </a:lnTo>
                  <a:lnTo>
                    <a:pt x="2834894" y="278257"/>
                  </a:lnTo>
                  <a:lnTo>
                    <a:pt x="2834894" y="191389"/>
                  </a:lnTo>
                  <a:lnTo>
                    <a:pt x="2983865" y="191389"/>
                  </a:lnTo>
                  <a:lnTo>
                    <a:pt x="2983865" y="154432"/>
                  </a:lnTo>
                  <a:lnTo>
                    <a:pt x="2795143" y="154432"/>
                  </a:lnTo>
                  <a:close/>
                  <a:moveTo>
                    <a:pt x="2562352" y="445897"/>
                  </a:moveTo>
                  <a:lnTo>
                    <a:pt x="2677414" y="154432"/>
                  </a:lnTo>
                  <a:lnTo>
                    <a:pt x="2634107" y="154432"/>
                  </a:lnTo>
                  <a:lnTo>
                    <a:pt x="2544953" y="391668"/>
                  </a:lnTo>
                  <a:lnTo>
                    <a:pt x="2544064" y="391668"/>
                  </a:lnTo>
                  <a:lnTo>
                    <a:pt x="2458085" y="154432"/>
                  </a:lnTo>
                  <a:lnTo>
                    <a:pt x="2412238" y="154432"/>
                  </a:lnTo>
                  <a:lnTo>
                    <a:pt x="2525014" y="445897"/>
                  </a:lnTo>
                  <a:close/>
                  <a:moveTo>
                    <a:pt x="2255139" y="445897"/>
                  </a:moveTo>
                  <a:lnTo>
                    <a:pt x="2294763" y="445897"/>
                  </a:lnTo>
                  <a:lnTo>
                    <a:pt x="2294763" y="154432"/>
                  </a:lnTo>
                  <a:lnTo>
                    <a:pt x="2255139" y="154432"/>
                  </a:lnTo>
                  <a:close/>
                  <a:moveTo>
                    <a:pt x="2047113" y="445897"/>
                  </a:moveTo>
                  <a:lnTo>
                    <a:pt x="2097532" y="445897"/>
                  </a:lnTo>
                  <a:lnTo>
                    <a:pt x="2097532" y="154432"/>
                  </a:lnTo>
                  <a:lnTo>
                    <a:pt x="2057781" y="154432"/>
                  </a:lnTo>
                  <a:lnTo>
                    <a:pt x="2057781" y="394081"/>
                  </a:lnTo>
                  <a:lnTo>
                    <a:pt x="2057019" y="394081"/>
                  </a:lnTo>
                  <a:lnTo>
                    <a:pt x="1895983" y="154432"/>
                  </a:lnTo>
                  <a:lnTo>
                    <a:pt x="1843913" y="154432"/>
                  </a:lnTo>
                  <a:lnTo>
                    <a:pt x="1843913" y="445897"/>
                  </a:lnTo>
                  <a:lnTo>
                    <a:pt x="1883664" y="445897"/>
                  </a:lnTo>
                  <a:lnTo>
                    <a:pt x="1883664" y="206375"/>
                  </a:lnTo>
                  <a:lnTo>
                    <a:pt x="1884299" y="206375"/>
                  </a:lnTo>
                  <a:close/>
                  <a:moveTo>
                    <a:pt x="1691640" y="339217"/>
                  </a:moveTo>
                  <a:lnTo>
                    <a:pt x="1691640" y="154432"/>
                  </a:lnTo>
                  <a:lnTo>
                    <a:pt x="1651889" y="154432"/>
                  </a:lnTo>
                  <a:lnTo>
                    <a:pt x="1651889" y="332994"/>
                  </a:lnTo>
                  <a:cubicBezTo>
                    <a:pt x="1651889" y="369316"/>
                    <a:pt x="1633728" y="416179"/>
                    <a:pt x="1578356" y="416179"/>
                  </a:cubicBezTo>
                  <a:cubicBezTo>
                    <a:pt x="1522984" y="416179"/>
                    <a:pt x="1504950" y="369316"/>
                    <a:pt x="1504950" y="332994"/>
                  </a:cubicBezTo>
                  <a:lnTo>
                    <a:pt x="1504950" y="154432"/>
                  </a:lnTo>
                  <a:lnTo>
                    <a:pt x="1465326" y="154432"/>
                  </a:lnTo>
                  <a:lnTo>
                    <a:pt x="1465326" y="339217"/>
                  </a:lnTo>
                  <a:cubicBezTo>
                    <a:pt x="1465326" y="406781"/>
                    <a:pt x="1514602" y="453263"/>
                    <a:pt x="1578483" y="453263"/>
                  </a:cubicBezTo>
                  <a:cubicBezTo>
                    <a:pt x="1642364" y="453263"/>
                    <a:pt x="1691640" y="406781"/>
                    <a:pt x="1691640" y="339217"/>
                  </a:cubicBezTo>
                  <a:moveTo>
                    <a:pt x="1241044" y="527304"/>
                  </a:moveTo>
                  <a:cubicBezTo>
                    <a:pt x="1148080" y="572008"/>
                    <a:pt x="746633" y="792988"/>
                    <a:pt x="663956" y="1301877"/>
                  </a:cubicBezTo>
                  <a:cubicBezTo>
                    <a:pt x="1051306" y="1015746"/>
                    <a:pt x="1208405" y="646557"/>
                    <a:pt x="1241044" y="527304"/>
                  </a:cubicBezTo>
                  <a:moveTo>
                    <a:pt x="1219327" y="109347"/>
                  </a:moveTo>
                  <a:cubicBezTo>
                    <a:pt x="1138555" y="75057"/>
                    <a:pt x="930656" y="254"/>
                    <a:pt x="650748" y="0"/>
                  </a:cubicBezTo>
                  <a:lnTo>
                    <a:pt x="648716" y="0"/>
                  </a:lnTo>
                  <a:cubicBezTo>
                    <a:pt x="507238" y="0"/>
                    <a:pt x="241427" y="14478"/>
                    <a:pt x="52705" y="111760"/>
                  </a:cubicBezTo>
                  <a:cubicBezTo>
                    <a:pt x="45212" y="115951"/>
                    <a:pt x="27813" y="125222"/>
                    <a:pt x="18542" y="138049"/>
                  </a:cubicBezTo>
                  <a:cubicBezTo>
                    <a:pt x="17907" y="139446"/>
                    <a:pt x="17399" y="140716"/>
                    <a:pt x="17018" y="142240"/>
                  </a:cubicBezTo>
                  <a:cubicBezTo>
                    <a:pt x="0" y="204978"/>
                    <a:pt x="235331" y="344043"/>
                    <a:pt x="600329" y="443484"/>
                  </a:cubicBezTo>
                  <a:cubicBezTo>
                    <a:pt x="636905" y="453390"/>
                    <a:pt x="674370" y="462788"/>
                    <a:pt x="712089" y="471551"/>
                  </a:cubicBezTo>
                  <a:cubicBezTo>
                    <a:pt x="832612" y="264541"/>
                    <a:pt x="1015492" y="134620"/>
                    <a:pt x="1219327" y="109474"/>
                  </a:cubicBezTo>
                  <a:moveTo>
                    <a:pt x="17907" y="136906"/>
                  </a:moveTo>
                  <a:lnTo>
                    <a:pt x="19812" y="132969"/>
                  </a:lnTo>
                  <a:lnTo>
                    <a:pt x="13208" y="132969"/>
                  </a:lnTo>
                  <a:close/>
                  <a:moveTo>
                    <a:pt x="599186" y="981456"/>
                  </a:moveTo>
                  <a:cubicBezTo>
                    <a:pt x="599186" y="1085088"/>
                    <a:pt x="615188" y="1186434"/>
                    <a:pt x="646811" y="1283081"/>
                  </a:cubicBezTo>
                  <a:cubicBezTo>
                    <a:pt x="685165" y="1064895"/>
                    <a:pt x="784606" y="874776"/>
                    <a:pt x="942721" y="717169"/>
                  </a:cubicBezTo>
                  <a:cubicBezTo>
                    <a:pt x="1042289" y="617982"/>
                    <a:pt x="1141984" y="556514"/>
                    <a:pt x="1200531" y="525272"/>
                  </a:cubicBezTo>
                  <a:cubicBezTo>
                    <a:pt x="1156843" y="528574"/>
                    <a:pt x="1112393" y="529336"/>
                    <a:pt x="1078738" y="529336"/>
                  </a:cubicBezTo>
                  <a:cubicBezTo>
                    <a:pt x="1053338" y="529336"/>
                    <a:pt x="1026795" y="528828"/>
                    <a:pt x="999617" y="528066"/>
                  </a:cubicBezTo>
                  <a:cubicBezTo>
                    <a:pt x="905129" y="525018"/>
                    <a:pt x="807085" y="513080"/>
                    <a:pt x="722249" y="494538"/>
                  </a:cubicBezTo>
                  <a:cubicBezTo>
                    <a:pt x="641731" y="638175"/>
                    <a:pt x="599186" y="806323"/>
                    <a:pt x="599186" y="981583"/>
                  </a:cubicBezTo>
                  <a:moveTo>
                    <a:pt x="6985" y="183134"/>
                  </a:moveTo>
                  <a:cubicBezTo>
                    <a:pt x="5334" y="201803"/>
                    <a:pt x="5080" y="226060"/>
                    <a:pt x="7620" y="256159"/>
                  </a:cubicBezTo>
                  <a:cubicBezTo>
                    <a:pt x="11811" y="306324"/>
                    <a:pt x="39497" y="569087"/>
                    <a:pt x="182880" y="811911"/>
                  </a:cubicBezTo>
                  <a:cubicBezTo>
                    <a:pt x="300482" y="1010793"/>
                    <a:pt x="447040" y="1170051"/>
                    <a:pt x="630555" y="1298194"/>
                  </a:cubicBezTo>
                  <a:cubicBezTo>
                    <a:pt x="596392" y="1196848"/>
                    <a:pt x="578993" y="1090295"/>
                    <a:pt x="578993" y="981329"/>
                  </a:cubicBezTo>
                  <a:cubicBezTo>
                    <a:pt x="578993" y="804799"/>
                    <a:pt x="621411" y="635000"/>
                    <a:pt x="701675" y="489585"/>
                  </a:cubicBezTo>
                  <a:cubicBezTo>
                    <a:pt x="665861" y="481203"/>
                    <a:pt x="629920" y="472186"/>
                    <a:pt x="594995" y="462788"/>
                  </a:cubicBezTo>
                  <a:cubicBezTo>
                    <a:pt x="331216" y="391033"/>
                    <a:pt x="63754" y="276606"/>
                    <a:pt x="6985" y="183134"/>
                  </a:cubicBezTo>
                  <a:moveTo>
                    <a:pt x="1908302" y="579628"/>
                  </a:moveTo>
                  <a:lnTo>
                    <a:pt x="1465326" y="579628"/>
                  </a:lnTo>
                  <a:lnTo>
                    <a:pt x="1465326" y="1239901"/>
                  </a:lnTo>
                  <a:lnTo>
                    <a:pt x="1610614" y="1239901"/>
                  </a:lnTo>
                  <a:lnTo>
                    <a:pt x="1610614" y="982599"/>
                  </a:lnTo>
                  <a:lnTo>
                    <a:pt x="1885823" y="982599"/>
                  </a:lnTo>
                  <a:lnTo>
                    <a:pt x="1885823" y="848360"/>
                  </a:lnTo>
                  <a:lnTo>
                    <a:pt x="1610741" y="848360"/>
                  </a:lnTo>
                  <a:lnTo>
                    <a:pt x="1610741" y="713994"/>
                  </a:lnTo>
                  <a:lnTo>
                    <a:pt x="1908429" y="713994"/>
                  </a:lnTo>
                  <a:close/>
                  <a:moveTo>
                    <a:pt x="2464943" y="579628"/>
                  </a:moveTo>
                  <a:lnTo>
                    <a:pt x="2016506" y="579628"/>
                  </a:lnTo>
                  <a:lnTo>
                    <a:pt x="2016506" y="1239901"/>
                  </a:lnTo>
                  <a:lnTo>
                    <a:pt x="2348992" y="1239901"/>
                  </a:lnTo>
                  <a:cubicBezTo>
                    <a:pt x="2422017" y="1239901"/>
                    <a:pt x="2481072" y="1181100"/>
                    <a:pt x="2481834" y="1108456"/>
                  </a:cubicBezTo>
                  <a:lnTo>
                    <a:pt x="2481834" y="1105789"/>
                  </a:lnTo>
                  <a:lnTo>
                    <a:pt x="2162048" y="1105789"/>
                  </a:lnTo>
                  <a:lnTo>
                    <a:pt x="2162048" y="971296"/>
                  </a:lnTo>
                  <a:lnTo>
                    <a:pt x="2448306" y="971296"/>
                  </a:lnTo>
                  <a:lnTo>
                    <a:pt x="2448306" y="836930"/>
                  </a:lnTo>
                  <a:lnTo>
                    <a:pt x="2162048" y="836930"/>
                  </a:lnTo>
                  <a:lnTo>
                    <a:pt x="2162048" y="713994"/>
                  </a:lnTo>
                  <a:lnTo>
                    <a:pt x="2464943" y="713994"/>
                  </a:lnTo>
                  <a:close/>
                  <a:moveTo>
                    <a:pt x="4478147" y="579628"/>
                  </a:moveTo>
                  <a:lnTo>
                    <a:pt x="4332732" y="579628"/>
                  </a:lnTo>
                  <a:lnTo>
                    <a:pt x="4332732" y="1239901"/>
                  </a:lnTo>
                  <a:lnTo>
                    <a:pt x="4665218" y="1239901"/>
                  </a:lnTo>
                  <a:cubicBezTo>
                    <a:pt x="4737989" y="1239901"/>
                    <a:pt x="4797171" y="1181100"/>
                    <a:pt x="4798060" y="1108456"/>
                  </a:cubicBezTo>
                  <a:lnTo>
                    <a:pt x="4798060" y="1105789"/>
                  </a:lnTo>
                  <a:lnTo>
                    <a:pt x="4478147" y="110578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345</Words>
  <Application>Microsoft Office PowerPoint</Application>
  <PresentationFormat>Personalizar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Geomanist 1 Medium</vt:lpstr>
      <vt:lpstr>Calibri</vt:lpstr>
      <vt:lpstr>Geomanist 1 Bold</vt:lpstr>
      <vt:lpstr>Geomanist 1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Proppex25_Inovamundi_ApresentaçãoFIC</dc:title>
  <dc:creator>Luis Henrique Bottoni</dc:creator>
  <cp:lastModifiedBy>Luis Henrique Bottoni</cp:lastModifiedBy>
  <cp:revision>10</cp:revision>
  <dcterms:created xsi:type="dcterms:W3CDTF">2006-08-16T00:00:00Z</dcterms:created>
  <dcterms:modified xsi:type="dcterms:W3CDTF">2026-06-02T16:48:59Z</dcterms:modified>
  <dc:identifier>DAGncRZ2IAo</dc:identifier>
</cp:coreProperties>
</file>