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Geomanist" panose="02000503000000020004" charset="0"/>
      <p:regular r:id="rId10"/>
    </p:embeddedFont>
    <p:embeddedFont>
      <p:font typeface="Geomanist Bold" panose="020B0604020202020204" charset="0"/>
      <p:regular r:id="rId11"/>
    </p:embeddedFont>
    <p:embeddedFont>
      <p:font typeface="Geomanist Medium"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3" d="100"/>
          <a:sy n="33" d="100"/>
        </p:scale>
        <p:origin x="8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19999"/>
            </a:blip>
            <a:stretch>
              <a:fillRect/>
            </a:stretch>
          </a:blipFill>
        </p:spPr>
      </p:sp>
      <p:sp>
        <p:nvSpPr>
          <p:cNvPr id="3" name="Freeform 3"/>
          <p:cNvSpPr/>
          <p:nvPr/>
        </p:nvSpPr>
        <p:spPr>
          <a:xfrm>
            <a:off x="6615303" y="3536575"/>
            <a:ext cx="5057394" cy="2216239"/>
          </a:xfrm>
          <a:custGeom>
            <a:avLst/>
            <a:gdLst/>
            <a:ahLst/>
            <a:cxnLst/>
            <a:rect l="l" t="t" r="r" b="b"/>
            <a:pathLst>
              <a:path w="5057394" h="2216239">
                <a:moveTo>
                  <a:pt x="0" y="0"/>
                </a:moveTo>
                <a:lnTo>
                  <a:pt x="5057394" y="0"/>
                </a:lnTo>
                <a:lnTo>
                  <a:pt x="5057394" y="2216239"/>
                </a:lnTo>
                <a:lnTo>
                  <a:pt x="0" y="22162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6898634" y="5926693"/>
            <a:ext cx="4572619" cy="811616"/>
          </a:xfrm>
          <a:prstGeom prst="rect">
            <a:avLst/>
          </a:prstGeom>
        </p:spPr>
        <p:txBody>
          <a:bodyPr lIns="0" tIns="0" rIns="0" bIns="0" rtlCol="0" anchor="t">
            <a:spAutoFit/>
          </a:bodyPr>
          <a:lstStyle/>
          <a:p>
            <a:pPr algn="ctr">
              <a:lnSpc>
                <a:spcPts val="3173"/>
              </a:lnSpc>
            </a:pPr>
            <a:r>
              <a:rPr lang="en-US" sz="2805" spc="218">
                <a:solidFill>
                  <a:srgbClr val="FFFFFF"/>
                </a:solidFill>
                <a:latin typeface="Geomanist"/>
                <a:ea typeface="Geomanist"/>
                <a:cs typeface="Geomanist"/>
                <a:sym typeface="Geomanist"/>
              </a:rPr>
              <a:t>O EVENTO DE CIÊNCIA E INOVAÇÃO DA FEEVALE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1364180" y="4309043"/>
            <a:ext cx="956567" cy="1425778"/>
            <a:chOff x="0" y="0"/>
            <a:chExt cx="1275423" cy="1901038"/>
          </a:xfrm>
        </p:grpSpPr>
        <p:sp>
          <p:nvSpPr>
            <p:cNvPr id="4" name="Freeform 4"/>
            <p:cNvSpPr/>
            <p:nvPr/>
          </p:nvSpPr>
          <p:spPr>
            <a:xfrm>
              <a:off x="0" y="0"/>
              <a:ext cx="1275461" cy="1901063"/>
            </a:xfrm>
            <a:custGeom>
              <a:avLst/>
              <a:gdLst/>
              <a:ahLst/>
              <a:cxnLst/>
              <a:rect l="l" t="t" r="r" b="b"/>
              <a:pathLst>
                <a:path w="1275461" h="1901063">
                  <a:moveTo>
                    <a:pt x="0" y="0"/>
                  </a:moveTo>
                  <a:lnTo>
                    <a:pt x="1275461" y="0"/>
                  </a:lnTo>
                  <a:lnTo>
                    <a:pt x="1275461" y="386715"/>
                  </a:lnTo>
                  <a:lnTo>
                    <a:pt x="418846" y="386715"/>
                  </a:lnTo>
                  <a:lnTo>
                    <a:pt x="418846" y="773303"/>
                  </a:lnTo>
                  <a:lnTo>
                    <a:pt x="1210945" y="773303"/>
                  </a:lnTo>
                  <a:lnTo>
                    <a:pt x="1210945" y="1160018"/>
                  </a:lnTo>
                  <a:lnTo>
                    <a:pt x="418846" y="1160018"/>
                  </a:lnTo>
                  <a:lnTo>
                    <a:pt x="418846" y="1901063"/>
                  </a:lnTo>
                  <a:lnTo>
                    <a:pt x="0" y="1901063"/>
                  </a:lnTo>
                  <a:close/>
                </a:path>
              </a:pathLst>
            </a:custGeom>
            <a:solidFill>
              <a:srgbClr val="FD16BA"/>
            </a:solidFill>
          </p:spPr>
        </p:sp>
      </p:grpSp>
      <p:grpSp>
        <p:nvGrpSpPr>
          <p:cNvPr id="5" name="Group 5"/>
          <p:cNvGrpSpPr>
            <a:grpSpLocks noChangeAspect="1"/>
          </p:cNvGrpSpPr>
          <p:nvPr/>
        </p:nvGrpSpPr>
        <p:grpSpPr>
          <a:xfrm>
            <a:off x="2542222" y="4309043"/>
            <a:ext cx="314154" cy="1425778"/>
            <a:chOff x="0" y="0"/>
            <a:chExt cx="418871" cy="1901038"/>
          </a:xfrm>
        </p:grpSpPr>
        <p:sp>
          <p:nvSpPr>
            <p:cNvPr id="6" name="Freeform 6"/>
            <p:cNvSpPr/>
            <p:nvPr/>
          </p:nvSpPr>
          <p:spPr>
            <a:xfrm>
              <a:off x="0" y="0"/>
              <a:ext cx="418846" cy="1901063"/>
            </a:xfrm>
            <a:custGeom>
              <a:avLst/>
              <a:gdLst/>
              <a:ahLst/>
              <a:cxnLst/>
              <a:rect l="l" t="t" r="r" b="b"/>
              <a:pathLst>
                <a:path w="418846" h="1901063">
                  <a:moveTo>
                    <a:pt x="0" y="0"/>
                  </a:moveTo>
                  <a:lnTo>
                    <a:pt x="418846" y="0"/>
                  </a:lnTo>
                  <a:lnTo>
                    <a:pt x="418846" y="1901063"/>
                  </a:lnTo>
                  <a:lnTo>
                    <a:pt x="0" y="1901063"/>
                  </a:lnTo>
                  <a:close/>
                </a:path>
              </a:pathLst>
            </a:custGeom>
            <a:solidFill>
              <a:srgbClr val="FD16BA"/>
            </a:solidFill>
          </p:spPr>
        </p:sp>
      </p:grpSp>
      <p:grpSp>
        <p:nvGrpSpPr>
          <p:cNvPr id="7" name="Group 7"/>
          <p:cNvGrpSpPr>
            <a:grpSpLocks noChangeAspect="1"/>
          </p:cNvGrpSpPr>
          <p:nvPr/>
        </p:nvGrpSpPr>
        <p:grpSpPr>
          <a:xfrm>
            <a:off x="3142317" y="4309043"/>
            <a:ext cx="1071353" cy="1425778"/>
            <a:chOff x="0" y="0"/>
            <a:chExt cx="1428471" cy="1901038"/>
          </a:xfrm>
        </p:grpSpPr>
        <p:sp>
          <p:nvSpPr>
            <p:cNvPr id="8" name="Freeform 8"/>
            <p:cNvSpPr/>
            <p:nvPr/>
          </p:nvSpPr>
          <p:spPr>
            <a:xfrm>
              <a:off x="0" y="0"/>
              <a:ext cx="1428369" cy="1901063"/>
            </a:xfrm>
            <a:custGeom>
              <a:avLst/>
              <a:gdLst/>
              <a:ahLst/>
              <a:cxnLst/>
              <a:rect l="l" t="t" r="r" b="b"/>
              <a:pathLst>
                <a:path w="1428369" h="1901063">
                  <a:moveTo>
                    <a:pt x="418846" y="805561"/>
                  </a:moveTo>
                  <a:lnTo>
                    <a:pt x="698119" y="805561"/>
                  </a:lnTo>
                  <a:cubicBezTo>
                    <a:pt x="845820" y="805561"/>
                    <a:pt x="993521" y="754507"/>
                    <a:pt x="993521" y="577342"/>
                  </a:cubicBezTo>
                  <a:cubicBezTo>
                    <a:pt x="993521" y="381381"/>
                    <a:pt x="794766" y="354457"/>
                    <a:pt x="633730" y="354457"/>
                  </a:cubicBezTo>
                  <a:lnTo>
                    <a:pt x="418846" y="354457"/>
                  </a:lnTo>
                  <a:close/>
                  <a:moveTo>
                    <a:pt x="0" y="0"/>
                  </a:moveTo>
                  <a:lnTo>
                    <a:pt x="706120" y="0"/>
                  </a:lnTo>
                  <a:cubicBezTo>
                    <a:pt x="1100836" y="0"/>
                    <a:pt x="1428369" y="126238"/>
                    <a:pt x="1428369" y="577342"/>
                  </a:cubicBezTo>
                  <a:cubicBezTo>
                    <a:pt x="1428369" y="1023112"/>
                    <a:pt x="1124966" y="1160018"/>
                    <a:pt x="724916" y="1160018"/>
                  </a:cubicBezTo>
                  <a:lnTo>
                    <a:pt x="418846" y="1160018"/>
                  </a:lnTo>
                  <a:lnTo>
                    <a:pt x="418846" y="1901063"/>
                  </a:lnTo>
                  <a:lnTo>
                    <a:pt x="0" y="1901063"/>
                  </a:lnTo>
                  <a:close/>
                </a:path>
              </a:pathLst>
            </a:custGeom>
            <a:solidFill>
              <a:srgbClr val="FD16BA"/>
            </a:solidFill>
          </p:spPr>
        </p:sp>
      </p:grpSp>
      <p:grpSp>
        <p:nvGrpSpPr>
          <p:cNvPr id="9" name="Group 9"/>
          <p:cNvGrpSpPr>
            <a:grpSpLocks noChangeAspect="1"/>
          </p:cNvGrpSpPr>
          <p:nvPr/>
        </p:nvGrpSpPr>
        <p:grpSpPr>
          <a:xfrm>
            <a:off x="4349534" y="5532301"/>
            <a:ext cx="126244" cy="214189"/>
            <a:chOff x="0" y="0"/>
            <a:chExt cx="168326" cy="285585"/>
          </a:xfrm>
        </p:grpSpPr>
        <p:sp>
          <p:nvSpPr>
            <p:cNvPr id="10" name="Freeform 10"/>
            <p:cNvSpPr/>
            <p:nvPr/>
          </p:nvSpPr>
          <p:spPr>
            <a:xfrm>
              <a:off x="0" y="0"/>
              <a:ext cx="168275" cy="285496"/>
            </a:xfrm>
            <a:custGeom>
              <a:avLst/>
              <a:gdLst/>
              <a:ahLst/>
              <a:cxnLst/>
              <a:rect l="l" t="t" r="r" b="b"/>
              <a:pathLst>
                <a:path w="168275" h="285496">
                  <a:moveTo>
                    <a:pt x="85090" y="251968"/>
                  </a:moveTo>
                  <a:cubicBezTo>
                    <a:pt x="109855" y="251968"/>
                    <a:pt x="127635" y="237998"/>
                    <a:pt x="127635" y="217170"/>
                  </a:cubicBezTo>
                  <a:cubicBezTo>
                    <a:pt x="127635" y="195834"/>
                    <a:pt x="110236" y="182372"/>
                    <a:pt x="84709" y="182372"/>
                  </a:cubicBezTo>
                  <a:cubicBezTo>
                    <a:pt x="59182" y="182372"/>
                    <a:pt x="42164" y="197104"/>
                    <a:pt x="42164" y="217170"/>
                  </a:cubicBezTo>
                  <a:cubicBezTo>
                    <a:pt x="42164" y="237236"/>
                    <a:pt x="59563" y="251968"/>
                    <a:pt x="85090" y="251968"/>
                  </a:cubicBezTo>
                  <a:moveTo>
                    <a:pt x="113411" y="55372"/>
                  </a:moveTo>
                  <a:lnTo>
                    <a:pt x="77343" y="55372"/>
                  </a:lnTo>
                  <a:lnTo>
                    <a:pt x="41783" y="0"/>
                  </a:lnTo>
                  <a:lnTo>
                    <a:pt x="86360" y="0"/>
                  </a:lnTo>
                  <a:close/>
                  <a:moveTo>
                    <a:pt x="78105" y="151638"/>
                  </a:moveTo>
                  <a:cubicBezTo>
                    <a:pt x="101346" y="151638"/>
                    <a:pt x="118745" y="159385"/>
                    <a:pt x="126492" y="166370"/>
                  </a:cubicBezTo>
                  <a:lnTo>
                    <a:pt x="126492" y="147447"/>
                  </a:lnTo>
                  <a:cubicBezTo>
                    <a:pt x="126492" y="124206"/>
                    <a:pt x="110236" y="110236"/>
                    <a:pt x="83566" y="110236"/>
                  </a:cubicBezTo>
                  <a:cubicBezTo>
                    <a:pt x="61087" y="110236"/>
                    <a:pt x="41783" y="117983"/>
                    <a:pt x="27051" y="126111"/>
                  </a:cubicBezTo>
                  <a:lnTo>
                    <a:pt x="10795" y="96774"/>
                  </a:lnTo>
                  <a:cubicBezTo>
                    <a:pt x="27051" y="86360"/>
                    <a:pt x="54102" y="73533"/>
                    <a:pt x="87757" y="73533"/>
                  </a:cubicBezTo>
                  <a:cubicBezTo>
                    <a:pt x="147701" y="73533"/>
                    <a:pt x="168275" y="106045"/>
                    <a:pt x="168275" y="150114"/>
                  </a:cubicBezTo>
                  <a:lnTo>
                    <a:pt x="168275" y="280543"/>
                  </a:lnTo>
                  <a:lnTo>
                    <a:pt x="131572" y="280543"/>
                  </a:lnTo>
                  <a:lnTo>
                    <a:pt x="128016" y="265430"/>
                  </a:lnTo>
                  <a:cubicBezTo>
                    <a:pt x="117602" y="276987"/>
                    <a:pt x="101346" y="285496"/>
                    <a:pt x="76200" y="285496"/>
                  </a:cubicBezTo>
                  <a:cubicBezTo>
                    <a:pt x="33655" y="285496"/>
                    <a:pt x="0" y="258826"/>
                    <a:pt x="0" y="218186"/>
                  </a:cubicBezTo>
                  <a:cubicBezTo>
                    <a:pt x="0" y="179070"/>
                    <a:pt x="31750" y="151638"/>
                    <a:pt x="78105" y="151638"/>
                  </a:cubicBezTo>
                </a:path>
              </a:pathLst>
            </a:custGeom>
            <a:solidFill>
              <a:srgbClr val="FD16BA"/>
            </a:solidFill>
          </p:spPr>
        </p:sp>
      </p:grpSp>
      <p:grpSp>
        <p:nvGrpSpPr>
          <p:cNvPr id="11" name="Group 11"/>
          <p:cNvGrpSpPr>
            <a:grpSpLocks noChangeAspect="1"/>
          </p:cNvGrpSpPr>
          <p:nvPr/>
        </p:nvGrpSpPr>
        <p:grpSpPr>
          <a:xfrm>
            <a:off x="4314682" y="5138109"/>
            <a:ext cx="690267" cy="307696"/>
            <a:chOff x="0" y="0"/>
            <a:chExt cx="920356" cy="410261"/>
          </a:xfrm>
        </p:grpSpPr>
        <p:sp>
          <p:nvSpPr>
            <p:cNvPr id="12" name="Freeform 12"/>
            <p:cNvSpPr/>
            <p:nvPr/>
          </p:nvSpPr>
          <p:spPr>
            <a:xfrm>
              <a:off x="63500" y="70866"/>
              <a:ext cx="133477" cy="270891"/>
            </a:xfrm>
            <a:custGeom>
              <a:avLst/>
              <a:gdLst/>
              <a:ahLst/>
              <a:cxnLst/>
              <a:rect l="l" t="t" r="r" b="b"/>
              <a:pathLst>
                <a:path w="133477" h="270891">
                  <a:moveTo>
                    <a:pt x="0" y="0"/>
                  </a:moveTo>
                  <a:lnTo>
                    <a:pt x="133477" y="0"/>
                  </a:lnTo>
                  <a:lnTo>
                    <a:pt x="133477" y="38735"/>
                  </a:lnTo>
                  <a:lnTo>
                    <a:pt x="42926" y="38735"/>
                  </a:lnTo>
                  <a:lnTo>
                    <a:pt x="42926" y="117221"/>
                  </a:lnTo>
                  <a:lnTo>
                    <a:pt x="122301" y="117221"/>
                  </a:lnTo>
                  <a:lnTo>
                    <a:pt x="122301" y="155575"/>
                  </a:lnTo>
                  <a:lnTo>
                    <a:pt x="42926" y="155575"/>
                  </a:lnTo>
                  <a:lnTo>
                    <a:pt x="42926" y="270891"/>
                  </a:lnTo>
                  <a:lnTo>
                    <a:pt x="0" y="270891"/>
                  </a:lnTo>
                  <a:close/>
                </a:path>
              </a:pathLst>
            </a:custGeom>
            <a:solidFill>
              <a:srgbClr val="FD16BA"/>
            </a:solidFill>
          </p:spPr>
        </p:sp>
        <p:sp>
          <p:nvSpPr>
            <p:cNvPr id="13" name="Freeform 13"/>
            <p:cNvSpPr/>
            <p:nvPr/>
          </p:nvSpPr>
          <p:spPr>
            <a:xfrm>
              <a:off x="228346" y="134620"/>
              <a:ext cx="195453" cy="212090"/>
            </a:xfrm>
            <a:custGeom>
              <a:avLst/>
              <a:gdLst/>
              <a:ahLst/>
              <a:cxnLst/>
              <a:rect l="l" t="t" r="r" b="b"/>
              <a:pathLst>
                <a:path w="195453" h="212090">
                  <a:moveTo>
                    <a:pt x="152527" y="87122"/>
                  </a:moveTo>
                  <a:cubicBezTo>
                    <a:pt x="151003" y="53848"/>
                    <a:pt x="127762" y="35306"/>
                    <a:pt x="98806" y="35306"/>
                  </a:cubicBezTo>
                  <a:cubicBezTo>
                    <a:pt x="69850" y="35306"/>
                    <a:pt x="47371" y="55499"/>
                    <a:pt x="44577" y="87122"/>
                  </a:cubicBezTo>
                  <a:close/>
                  <a:moveTo>
                    <a:pt x="98298" y="127"/>
                  </a:moveTo>
                  <a:cubicBezTo>
                    <a:pt x="159385" y="127"/>
                    <a:pt x="195453" y="42291"/>
                    <a:pt x="195453" y="105791"/>
                  </a:cubicBezTo>
                  <a:cubicBezTo>
                    <a:pt x="195453" y="109347"/>
                    <a:pt x="195453" y="112776"/>
                    <a:pt x="195072" y="116205"/>
                  </a:cubicBezTo>
                  <a:lnTo>
                    <a:pt x="42926" y="116205"/>
                  </a:lnTo>
                  <a:cubicBezTo>
                    <a:pt x="43688" y="152146"/>
                    <a:pt x="69596" y="175387"/>
                    <a:pt x="105664" y="175387"/>
                  </a:cubicBezTo>
                  <a:cubicBezTo>
                    <a:pt x="136271" y="175387"/>
                    <a:pt x="153670" y="158369"/>
                    <a:pt x="161417" y="147193"/>
                  </a:cubicBezTo>
                  <a:lnTo>
                    <a:pt x="189230" y="168021"/>
                  </a:lnTo>
                  <a:cubicBezTo>
                    <a:pt x="179578" y="184658"/>
                    <a:pt x="152908" y="212090"/>
                    <a:pt x="104902" y="212090"/>
                  </a:cubicBezTo>
                  <a:cubicBezTo>
                    <a:pt x="41783" y="212090"/>
                    <a:pt x="0" y="168021"/>
                    <a:pt x="0" y="106807"/>
                  </a:cubicBezTo>
                  <a:cubicBezTo>
                    <a:pt x="0" y="44069"/>
                    <a:pt x="42926" y="0"/>
                    <a:pt x="98298" y="0"/>
                  </a:cubicBezTo>
                </a:path>
              </a:pathLst>
            </a:custGeom>
            <a:solidFill>
              <a:srgbClr val="FD16BA"/>
            </a:solidFill>
          </p:spPr>
        </p:sp>
        <p:sp>
          <p:nvSpPr>
            <p:cNvPr id="14" name="Freeform 14"/>
            <p:cNvSpPr/>
            <p:nvPr/>
          </p:nvSpPr>
          <p:spPr>
            <a:xfrm>
              <a:off x="460248" y="63500"/>
              <a:ext cx="52578" cy="278257"/>
            </a:xfrm>
            <a:custGeom>
              <a:avLst/>
              <a:gdLst/>
              <a:ahLst/>
              <a:cxnLst/>
              <a:rect l="l" t="t" r="r" b="b"/>
              <a:pathLst>
                <a:path w="52578" h="278257">
                  <a:moveTo>
                    <a:pt x="5334" y="76200"/>
                  </a:moveTo>
                  <a:lnTo>
                    <a:pt x="47498" y="76200"/>
                  </a:lnTo>
                  <a:lnTo>
                    <a:pt x="47498" y="278257"/>
                  </a:lnTo>
                  <a:lnTo>
                    <a:pt x="5334" y="278257"/>
                  </a:lnTo>
                  <a:close/>
                  <a:moveTo>
                    <a:pt x="26289" y="0"/>
                  </a:moveTo>
                  <a:cubicBezTo>
                    <a:pt x="41021" y="0"/>
                    <a:pt x="52578" y="11557"/>
                    <a:pt x="52578" y="26289"/>
                  </a:cubicBezTo>
                  <a:cubicBezTo>
                    <a:pt x="52578" y="41021"/>
                    <a:pt x="41021" y="52578"/>
                    <a:pt x="26289" y="52578"/>
                  </a:cubicBezTo>
                  <a:cubicBezTo>
                    <a:pt x="11557" y="52578"/>
                    <a:pt x="0" y="41021"/>
                    <a:pt x="0" y="26289"/>
                  </a:cubicBezTo>
                  <a:cubicBezTo>
                    <a:pt x="0" y="11557"/>
                    <a:pt x="11557" y="0"/>
                    <a:pt x="26289" y="0"/>
                  </a:cubicBezTo>
                </a:path>
              </a:pathLst>
            </a:custGeom>
            <a:solidFill>
              <a:srgbClr val="FD16BA"/>
            </a:solidFill>
          </p:spPr>
        </p:sp>
        <p:sp>
          <p:nvSpPr>
            <p:cNvPr id="15" name="Freeform 15"/>
            <p:cNvSpPr/>
            <p:nvPr/>
          </p:nvSpPr>
          <p:spPr>
            <a:xfrm>
              <a:off x="562737" y="134620"/>
              <a:ext cx="99060" cy="207010"/>
            </a:xfrm>
            <a:custGeom>
              <a:avLst/>
              <a:gdLst/>
              <a:ahLst/>
              <a:cxnLst/>
              <a:rect l="l" t="t" r="r" b="b"/>
              <a:pathLst>
                <a:path w="99060" h="207010">
                  <a:moveTo>
                    <a:pt x="99060" y="42672"/>
                  </a:moveTo>
                  <a:cubicBezTo>
                    <a:pt x="54991" y="42672"/>
                    <a:pt x="42164" y="76327"/>
                    <a:pt x="42164" y="120015"/>
                  </a:cubicBezTo>
                  <a:lnTo>
                    <a:pt x="42164" y="207010"/>
                  </a:lnTo>
                  <a:lnTo>
                    <a:pt x="0" y="207010"/>
                  </a:lnTo>
                  <a:lnTo>
                    <a:pt x="0" y="5080"/>
                  </a:lnTo>
                  <a:lnTo>
                    <a:pt x="41402" y="5080"/>
                  </a:lnTo>
                  <a:lnTo>
                    <a:pt x="41402" y="36830"/>
                  </a:lnTo>
                  <a:cubicBezTo>
                    <a:pt x="49149" y="16637"/>
                    <a:pt x="70485" y="0"/>
                    <a:pt x="99060" y="0"/>
                  </a:cubicBezTo>
                  <a:close/>
                </a:path>
              </a:pathLst>
            </a:custGeom>
            <a:solidFill>
              <a:srgbClr val="FD16BA"/>
            </a:solidFill>
          </p:spPr>
        </p:sp>
        <p:sp>
          <p:nvSpPr>
            <p:cNvPr id="16" name="Freeform 16"/>
            <p:cNvSpPr/>
            <p:nvPr/>
          </p:nvSpPr>
          <p:spPr>
            <a:xfrm>
              <a:off x="688594" y="134747"/>
              <a:ext cx="168275" cy="212090"/>
            </a:xfrm>
            <a:custGeom>
              <a:avLst/>
              <a:gdLst/>
              <a:ahLst/>
              <a:cxnLst/>
              <a:rect l="l" t="t" r="r" b="b"/>
              <a:pathLst>
                <a:path w="168275" h="212090">
                  <a:moveTo>
                    <a:pt x="85090" y="178308"/>
                  </a:moveTo>
                  <a:cubicBezTo>
                    <a:pt x="109855" y="178308"/>
                    <a:pt x="127635" y="164338"/>
                    <a:pt x="127635" y="143510"/>
                  </a:cubicBezTo>
                  <a:cubicBezTo>
                    <a:pt x="127635" y="122174"/>
                    <a:pt x="110236" y="108712"/>
                    <a:pt x="84709" y="108712"/>
                  </a:cubicBezTo>
                  <a:cubicBezTo>
                    <a:pt x="59182" y="108712"/>
                    <a:pt x="42164" y="123444"/>
                    <a:pt x="42164" y="143510"/>
                  </a:cubicBezTo>
                  <a:cubicBezTo>
                    <a:pt x="42164" y="163576"/>
                    <a:pt x="59563" y="178308"/>
                    <a:pt x="85090" y="178308"/>
                  </a:cubicBezTo>
                  <a:moveTo>
                    <a:pt x="78105" y="78105"/>
                  </a:moveTo>
                  <a:cubicBezTo>
                    <a:pt x="101346" y="78105"/>
                    <a:pt x="118745" y="85852"/>
                    <a:pt x="126492" y="92837"/>
                  </a:cubicBezTo>
                  <a:lnTo>
                    <a:pt x="126492" y="73914"/>
                  </a:lnTo>
                  <a:cubicBezTo>
                    <a:pt x="126492" y="50673"/>
                    <a:pt x="110236" y="36830"/>
                    <a:pt x="83566" y="36830"/>
                  </a:cubicBezTo>
                  <a:cubicBezTo>
                    <a:pt x="61087" y="36830"/>
                    <a:pt x="41783" y="44577"/>
                    <a:pt x="27051" y="52705"/>
                  </a:cubicBezTo>
                  <a:lnTo>
                    <a:pt x="10795" y="23241"/>
                  </a:lnTo>
                  <a:cubicBezTo>
                    <a:pt x="27051" y="12827"/>
                    <a:pt x="54102" y="0"/>
                    <a:pt x="87757" y="0"/>
                  </a:cubicBezTo>
                  <a:cubicBezTo>
                    <a:pt x="147701" y="0"/>
                    <a:pt x="168275" y="32512"/>
                    <a:pt x="168275" y="76581"/>
                  </a:cubicBezTo>
                  <a:lnTo>
                    <a:pt x="168275" y="207010"/>
                  </a:lnTo>
                  <a:lnTo>
                    <a:pt x="131445" y="207010"/>
                  </a:lnTo>
                  <a:lnTo>
                    <a:pt x="128016" y="191897"/>
                  </a:lnTo>
                  <a:cubicBezTo>
                    <a:pt x="117602" y="203581"/>
                    <a:pt x="101346" y="212090"/>
                    <a:pt x="76200" y="212090"/>
                  </a:cubicBezTo>
                  <a:cubicBezTo>
                    <a:pt x="33655" y="212090"/>
                    <a:pt x="0" y="185420"/>
                    <a:pt x="0" y="144780"/>
                  </a:cubicBezTo>
                  <a:cubicBezTo>
                    <a:pt x="0" y="105664"/>
                    <a:pt x="31750" y="78232"/>
                    <a:pt x="78232" y="78232"/>
                  </a:cubicBezTo>
                </a:path>
              </a:pathLst>
            </a:custGeom>
            <a:solidFill>
              <a:srgbClr val="FD16BA"/>
            </a:solidFill>
          </p:spPr>
        </p:sp>
      </p:grpSp>
      <p:grpSp>
        <p:nvGrpSpPr>
          <p:cNvPr id="17" name="Group 17"/>
          <p:cNvGrpSpPr>
            <a:grpSpLocks noChangeAspect="1"/>
          </p:cNvGrpSpPr>
          <p:nvPr/>
        </p:nvGrpSpPr>
        <p:grpSpPr>
          <a:xfrm>
            <a:off x="5018265" y="5136947"/>
            <a:ext cx="426710" cy="308858"/>
            <a:chOff x="0" y="0"/>
            <a:chExt cx="568947" cy="411810"/>
          </a:xfrm>
        </p:grpSpPr>
        <p:sp>
          <p:nvSpPr>
            <p:cNvPr id="18" name="Freeform 18"/>
            <p:cNvSpPr/>
            <p:nvPr/>
          </p:nvSpPr>
          <p:spPr>
            <a:xfrm>
              <a:off x="63500" y="63500"/>
              <a:ext cx="203581" cy="284861"/>
            </a:xfrm>
            <a:custGeom>
              <a:avLst/>
              <a:gdLst/>
              <a:ahLst/>
              <a:cxnLst/>
              <a:rect l="l" t="t" r="r" b="b"/>
              <a:pathLst>
                <a:path w="203581" h="284861">
                  <a:moveTo>
                    <a:pt x="102489" y="110236"/>
                  </a:moveTo>
                  <a:cubicBezTo>
                    <a:pt x="67310" y="110236"/>
                    <a:pt x="42545" y="138938"/>
                    <a:pt x="42545" y="179451"/>
                  </a:cubicBezTo>
                  <a:cubicBezTo>
                    <a:pt x="42545" y="220853"/>
                    <a:pt x="68453" y="247523"/>
                    <a:pt x="102870" y="247523"/>
                  </a:cubicBezTo>
                  <a:cubicBezTo>
                    <a:pt x="139954" y="247523"/>
                    <a:pt x="162814" y="216535"/>
                    <a:pt x="162814" y="179451"/>
                  </a:cubicBezTo>
                  <a:cubicBezTo>
                    <a:pt x="162814" y="135382"/>
                    <a:pt x="136144" y="110236"/>
                    <a:pt x="102489" y="110236"/>
                  </a:cubicBezTo>
                  <a:moveTo>
                    <a:pt x="203454" y="279781"/>
                  </a:moveTo>
                  <a:lnTo>
                    <a:pt x="163703" y="279781"/>
                  </a:lnTo>
                  <a:lnTo>
                    <a:pt x="163703" y="253492"/>
                  </a:lnTo>
                  <a:cubicBezTo>
                    <a:pt x="158242" y="260477"/>
                    <a:pt x="137795" y="284861"/>
                    <a:pt x="98679" y="284861"/>
                  </a:cubicBezTo>
                  <a:cubicBezTo>
                    <a:pt x="41021" y="284861"/>
                    <a:pt x="0" y="241046"/>
                    <a:pt x="0" y="179197"/>
                  </a:cubicBezTo>
                  <a:cubicBezTo>
                    <a:pt x="0" y="116840"/>
                    <a:pt x="38354" y="72771"/>
                    <a:pt x="96012" y="72771"/>
                  </a:cubicBezTo>
                  <a:cubicBezTo>
                    <a:pt x="134366" y="72771"/>
                    <a:pt x="155956" y="96012"/>
                    <a:pt x="161417" y="104902"/>
                  </a:cubicBezTo>
                  <a:lnTo>
                    <a:pt x="161417" y="0"/>
                  </a:lnTo>
                  <a:lnTo>
                    <a:pt x="203581" y="0"/>
                  </a:lnTo>
                  <a:close/>
                </a:path>
              </a:pathLst>
            </a:custGeom>
            <a:solidFill>
              <a:srgbClr val="FD16BA"/>
            </a:solidFill>
          </p:spPr>
        </p:sp>
        <p:sp>
          <p:nvSpPr>
            <p:cNvPr id="19" name="Freeform 19"/>
            <p:cNvSpPr/>
            <p:nvPr/>
          </p:nvSpPr>
          <p:spPr>
            <a:xfrm>
              <a:off x="310007" y="136144"/>
              <a:ext cx="195453" cy="212090"/>
            </a:xfrm>
            <a:custGeom>
              <a:avLst/>
              <a:gdLst/>
              <a:ahLst/>
              <a:cxnLst/>
              <a:rect l="l" t="t" r="r" b="b"/>
              <a:pathLst>
                <a:path w="195453" h="212090">
                  <a:moveTo>
                    <a:pt x="152527" y="87122"/>
                  </a:moveTo>
                  <a:cubicBezTo>
                    <a:pt x="151003" y="53848"/>
                    <a:pt x="127762" y="35306"/>
                    <a:pt x="98806" y="35306"/>
                  </a:cubicBezTo>
                  <a:cubicBezTo>
                    <a:pt x="69850" y="35306"/>
                    <a:pt x="47371" y="55499"/>
                    <a:pt x="44577" y="87122"/>
                  </a:cubicBezTo>
                  <a:close/>
                  <a:moveTo>
                    <a:pt x="98298" y="127"/>
                  </a:moveTo>
                  <a:cubicBezTo>
                    <a:pt x="159385" y="127"/>
                    <a:pt x="195453" y="42291"/>
                    <a:pt x="195453" y="105791"/>
                  </a:cubicBezTo>
                  <a:cubicBezTo>
                    <a:pt x="195453" y="109347"/>
                    <a:pt x="195453" y="112776"/>
                    <a:pt x="195072" y="116205"/>
                  </a:cubicBezTo>
                  <a:lnTo>
                    <a:pt x="42926" y="116205"/>
                  </a:lnTo>
                  <a:cubicBezTo>
                    <a:pt x="43688" y="152146"/>
                    <a:pt x="69596" y="175387"/>
                    <a:pt x="105664" y="175387"/>
                  </a:cubicBezTo>
                  <a:cubicBezTo>
                    <a:pt x="136271" y="175387"/>
                    <a:pt x="153670" y="158369"/>
                    <a:pt x="161417" y="147193"/>
                  </a:cubicBezTo>
                  <a:lnTo>
                    <a:pt x="189230" y="168021"/>
                  </a:lnTo>
                  <a:cubicBezTo>
                    <a:pt x="179578" y="184658"/>
                    <a:pt x="152908" y="212090"/>
                    <a:pt x="104902" y="212090"/>
                  </a:cubicBezTo>
                  <a:cubicBezTo>
                    <a:pt x="41783" y="212090"/>
                    <a:pt x="0" y="168021"/>
                    <a:pt x="0" y="106807"/>
                  </a:cubicBezTo>
                  <a:cubicBezTo>
                    <a:pt x="0" y="44069"/>
                    <a:pt x="42926" y="0"/>
                    <a:pt x="98298" y="0"/>
                  </a:cubicBezTo>
                </a:path>
              </a:pathLst>
            </a:custGeom>
            <a:solidFill>
              <a:srgbClr val="FD16BA"/>
            </a:solidFill>
          </p:spPr>
        </p:sp>
      </p:grpSp>
      <p:grpSp>
        <p:nvGrpSpPr>
          <p:cNvPr id="20" name="Group 20"/>
          <p:cNvGrpSpPr>
            <a:grpSpLocks noChangeAspect="1"/>
          </p:cNvGrpSpPr>
          <p:nvPr/>
        </p:nvGrpSpPr>
        <p:grpSpPr>
          <a:xfrm>
            <a:off x="4549502" y="5486429"/>
            <a:ext cx="1217943" cy="358178"/>
            <a:chOff x="0" y="0"/>
            <a:chExt cx="1623924" cy="477571"/>
          </a:xfrm>
        </p:grpSpPr>
        <p:sp>
          <p:nvSpPr>
            <p:cNvPr id="21" name="Freeform 21"/>
            <p:cNvSpPr/>
            <p:nvPr/>
          </p:nvSpPr>
          <p:spPr>
            <a:xfrm>
              <a:off x="63500" y="70866"/>
              <a:ext cx="165227" cy="270891"/>
            </a:xfrm>
            <a:custGeom>
              <a:avLst/>
              <a:gdLst/>
              <a:ahLst/>
              <a:cxnLst/>
              <a:rect l="l" t="t" r="r" b="b"/>
              <a:pathLst>
                <a:path w="165227" h="270891">
                  <a:moveTo>
                    <a:pt x="73533" y="126111"/>
                  </a:moveTo>
                  <a:cubicBezTo>
                    <a:pt x="101727" y="126111"/>
                    <a:pt x="121158" y="108331"/>
                    <a:pt x="121158" y="81153"/>
                  </a:cubicBezTo>
                  <a:cubicBezTo>
                    <a:pt x="121158" y="54483"/>
                    <a:pt x="101854" y="37465"/>
                    <a:pt x="73914" y="37465"/>
                  </a:cubicBezTo>
                  <a:lnTo>
                    <a:pt x="42926" y="37465"/>
                  </a:lnTo>
                  <a:lnTo>
                    <a:pt x="42926" y="126111"/>
                  </a:lnTo>
                  <a:close/>
                  <a:moveTo>
                    <a:pt x="0" y="0"/>
                  </a:moveTo>
                  <a:lnTo>
                    <a:pt x="78486" y="0"/>
                  </a:lnTo>
                  <a:cubicBezTo>
                    <a:pt x="129540" y="0"/>
                    <a:pt x="165227" y="32512"/>
                    <a:pt x="165227" y="81280"/>
                  </a:cubicBezTo>
                  <a:cubicBezTo>
                    <a:pt x="165227" y="129286"/>
                    <a:pt x="128016" y="163703"/>
                    <a:pt x="78994" y="163703"/>
                  </a:cubicBezTo>
                  <a:lnTo>
                    <a:pt x="42926" y="163703"/>
                  </a:lnTo>
                  <a:lnTo>
                    <a:pt x="42926" y="270891"/>
                  </a:lnTo>
                  <a:lnTo>
                    <a:pt x="0" y="270891"/>
                  </a:lnTo>
                  <a:close/>
                </a:path>
              </a:pathLst>
            </a:custGeom>
            <a:solidFill>
              <a:srgbClr val="FD16BA"/>
            </a:solidFill>
          </p:spPr>
        </p:sp>
        <p:sp>
          <p:nvSpPr>
            <p:cNvPr id="22" name="Freeform 22"/>
            <p:cNvSpPr/>
            <p:nvPr/>
          </p:nvSpPr>
          <p:spPr>
            <a:xfrm>
              <a:off x="257810" y="134620"/>
              <a:ext cx="195326" cy="212090"/>
            </a:xfrm>
            <a:custGeom>
              <a:avLst/>
              <a:gdLst/>
              <a:ahLst/>
              <a:cxnLst/>
              <a:rect l="l" t="t" r="r" b="b"/>
              <a:pathLst>
                <a:path w="195326" h="212090">
                  <a:moveTo>
                    <a:pt x="152400" y="87122"/>
                  </a:moveTo>
                  <a:cubicBezTo>
                    <a:pt x="150876" y="53848"/>
                    <a:pt x="127635" y="35306"/>
                    <a:pt x="98679" y="35306"/>
                  </a:cubicBezTo>
                  <a:cubicBezTo>
                    <a:pt x="69723" y="35306"/>
                    <a:pt x="47244" y="55372"/>
                    <a:pt x="44450" y="87122"/>
                  </a:cubicBezTo>
                  <a:close/>
                  <a:moveTo>
                    <a:pt x="98171" y="0"/>
                  </a:moveTo>
                  <a:cubicBezTo>
                    <a:pt x="159258" y="0"/>
                    <a:pt x="195326" y="42164"/>
                    <a:pt x="195326" y="105664"/>
                  </a:cubicBezTo>
                  <a:cubicBezTo>
                    <a:pt x="195326" y="109093"/>
                    <a:pt x="195326" y="112649"/>
                    <a:pt x="194945" y="116078"/>
                  </a:cubicBezTo>
                  <a:lnTo>
                    <a:pt x="42926" y="116078"/>
                  </a:lnTo>
                  <a:cubicBezTo>
                    <a:pt x="43688" y="152019"/>
                    <a:pt x="69596" y="175260"/>
                    <a:pt x="105664" y="175260"/>
                  </a:cubicBezTo>
                  <a:cubicBezTo>
                    <a:pt x="136271" y="175260"/>
                    <a:pt x="153670" y="158242"/>
                    <a:pt x="161417" y="147066"/>
                  </a:cubicBezTo>
                  <a:lnTo>
                    <a:pt x="189230" y="168021"/>
                  </a:lnTo>
                  <a:cubicBezTo>
                    <a:pt x="179578" y="184658"/>
                    <a:pt x="152781" y="212090"/>
                    <a:pt x="104902" y="212090"/>
                  </a:cubicBezTo>
                  <a:cubicBezTo>
                    <a:pt x="41783" y="212090"/>
                    <a:pt x="0" y="168021"/>
                    <a:pt x="0" y="106807"/>
                  </a:cubicBezTo>
                  <a:cubicBezTo>
                    <a:pt x="0" y="44069"/>
                    <a:pt x="42926" y="0"/>
                    <a:pt x="98298" y="0"/>
                  </a:cubicBezTo>
                </a:path>
              </a:pathLst>
            </a:custGeom>
            <a:solidFill>
              <a:srgbClr val="FD16BA"/>
            </a:solidFill>
          </p:spPr>
        </p:sp>
        <p:sp>
          <p:nvSpPr>
            <p:cNvPr id="23" name="Freeform 23"/>
            <p:cNvSpPr/>
            <p:nvPr/>
          </p:nvSpPr>
          <p:spPr>
            <a:xfrm>
              <a:off x="480568" y="134747"/>
              <a:ext cx="145923" cy="211963"/>
            </a:xfrm>
            <a:custGeom>
              <a:avLst/>
              <a:gdLst/>
              <a:ahLst/>
              <a:cxnLst/>
              <a:rect l="l" t="t" r="r" b="b"/>
              <a:pathLst>
                <a:path w="145923" h="211963">
                  <a:moveTo>
                    <a:pt x="26416" y="150876"/>
                  </a:moveTo>
                  <a:cubicBezTo>
                    <a:pt x="35687" y="164465"/>
                    <a:pt x="49657" y="177165"/>
                    <a:pt x="74803" y="177165"/>
                  </a:cubicBezTo>
                  <a:cubicBezTo>
                    <a:pt x="92583" y="177165"/>
                    <a:pt x="105791" y="168275"/>
                    <a:pt x="105791" y="152019"/>
                  </a:cubicBezTo>
                  <a:cubicBezTo>
                    <a:pt x="105791" y="113284"/>
                    <a:pt x="7493" y="127254"/>
                    <a:pt x="7493" y="57277"/>
                  </a:cubicBezTo>
                  <a:cubicBezTo>
                    <a:pt x="7493" y="21717"/>
                    <a:pt x="37719" y="0"/>
                    <a:pt x="76708" y="0"/>
                  </a:cubicBezTo>
                  <a:cubicBezTo>
                    <a:pt x="114681" y="0"/>
                    <a:pt x="134747" y="22098"/>
                    <a:pt x="142494" y="37465"/>
                  </a:cubicBezTo>
                  <a:lnTo>
                    <a:pt x="113411" y="56769"/>
                  </a:lnTo>
                  <a:cubicBezTo>
                    <a:pt x="107569" y="47498"/>
                    <a:pt x="96774" y="34290"/>
                    <a:pt x="74295" y="34290"/>
                  </a:cubicBezTo>
                  <a:cubicBezTo>
                    <a:pt x="58801" y="34290"/>
                    <a:pt x="47244" y="42418"/>
                    <a:pt x="47244" y="56388"/>
                  </a:cubicBezTo>
                  <a:cubicBezTo>
                    <a:pt x="47244" y="95123"/>
                    <a:pt x="145923" y="78867"/>
                    <a:pt x="145923" y="149987"/>
                  </a:cubicBezTo>
                  <a:cubicBezTo>
                    <a:pt x="145923" y="187579"/>
                    <a:pt x="114173" y="211963"/>
                    <a:pt x="72771" y="211963"/>
                  </a:cubicBezTo>
                  <a:cubicBezTo>
                    <a:pt x="31750" y="211963"/>
                    <a:pt x="10033" y="189865"/>
                    <a:pt x="0" y="171704"/>
                  </a:cubicBezTo>
                  <a:close/>
                </a:path>
              </a:pathLst>
            </a:custGeom>
            <a:solidFill>
              <a:srgbClr val="FD16BA"/>
            </a:solidFill>
          </p:spPr>
        </p:sp>
        <p:sp>
          <p:nvSpPr>
            <p:cNvPr id="24" name="Freeform 24"/>
            <p:cNvSpPr/>
            <p:nvPr/>
          </p:nvSpPr>
          <p:spPr>
            <a:xfrm>
              <a:off x="655574" y="134620"/>
              <a:ext cx="203200" cy="279400"/>
            </a:xfrm>
            <a:custGeom>
              <a:avLst/>
              <a:gdLst/>
              <a:ahLst/>
              <a:cxnLst/>
              <a:rect l="l" t="t" r="r" b="b"/>
              <a:pathLst>
                <a:path w="203200" h="279400">
                  <a:moveTo>
                    <a:pt x="102616" y="37592"/>
                  </a:moveTo>
                  <a:cubicBezTo>
                    <a:pt x="68199" y="37592"/>
                    <a:pt x="42291" y="64262"/>
                    <a:pt x="42291" y="105664"/>
                  </a:cubicBezTo>
                  <a:cubicBezTo>
                    <a:pt x="42291" y="146304"/>
                    <a:pt x="67437" y="174498"/>
                    <a:pt x="102235" y="174498"/>
                  </a:cubicBezTo>
                  <a:cubicBezTo>
                    <a:pt x="135890" y="174498"/>
                    <a:pt x="162560" y="149352"/>
                    <a:pt x="162560" y="105664"/>
                  </a:cubicBezTo>
                  <a:cubicBezTo>
                    <a:pt x="162560" y="68580"/>
                    <a:pt x="140081" y="37592"/>
                    <a:pt x="102616" y="37592"/>
                  </a:cubicBezTo>
                  <a:moveTo>
                    <a:pt x="203200" y="279400"/>
                  </a:moveTo>
                  <a:lnTo>
                    <a:pt x="161417" y="279400"/>
                  </a:lnTo>
                  <a:lnTo>
                    <a:pt x="161417" y="180340"/>
                  </a:lnTo>
                  <a:cubicBezTo>
                    <a:pt x="155956" y="188849"/>
                    <a:pt x="134366" y="212090"/>
                    <a:pt x="96012" y="212090"/>
                  </a:cubicBezTo>
                  <a:cubicBezTo>
                    <a:pt x="38354" y="212090"/>
                    <a:pt x="0" y="168402"/>
                    <a:pt x="0" y="105664"/>
                  </a:cubicBezTo>
                  <a:cubicBezTo>
                    <a:pt x="0" y="44196"/>
                    <a:pt x="40640" y="0"/>
                    <a:pt x="98679" y="0"/>
                  </a:cubicBezTo>
                  <a:cubicBezTo>
                    <a:pt x="137795" y="0"/>
                    <a:pt x="158242" y="24384"/>
                    <a:pt x="163322" y="31750"/>
                  </a:cubicBezTo>
                  <a:lnTo>
                    <a:pt x="163322" y="5080"/>
                  </a:lnTo>
                  <a:lnTo>
                    <a:pt x="203200" y="5080"/>
                  </a:lnTo>
                  <a:close/>
                </a:path>
              </a:pathLst>
            </a:custGeom>
            <a:solidFill>
              <a:srgbClr val="FD16BA"/>
            </a:solidFill>
          </p:spPr>
        </p:sp>
        <p:sp>
          <p:nvSpPr>
            <p:cNvPr id="25" name="Freeform 25"/>
            <p:cNvSpPr/>
            <p:nvPr/>
          </p:nvSpPr>
          <p:spPr>
            <a:xfrm>
              <a:off x="912622" y="139700"/>
              <a:ext cx="168656" cy="207010"/>
            </a:xfrm>
            <a:custGeom>
              <a:avLst/>
              <a:gdLst/>
              <a:ahLst/>
              <a:cxnLst/>
              <a:rect l="l" t="t" r="r" b="b"/>
              <a:pathLst>
                <a:path w="168656" h="207010">
                  <a:moveTo>
                    <a:pt x="0" y="121539"/>
                  </a:moveTo>
                  <a:lnTo>
                    <a:pt x="0" y="0"/>
                  </a:lnTo>
                  <a:lnTo>
                    <a:pt x="41783" y="0"/>
                  </a:lnTo>
                  <a:lnTo>
                    <a:pt x="41783" y="124968"/>
                  </a:lnTo>
                  <a:cubicBezTo>
                    <a:pt x="41783" y="152781"/>
                    <a:pt x="59182" y="169037"/>
                    <a:pt x="82423" y="169037"/>
                  </a:cubicBezTo>
                  <a:cubicBezTo>
                    <a:pt x="109093" y="169037"/>
                    <a:pt x="126492" y="149733"/>
                    <a:pt x="126492" y="121793"/>
                  </a:cubicBezTo>
                  <a:lnTo>
                    <a:pt x="126492" y="0"/>
                  </a:lnTo>
                  <a:lnTo>
                    <a:pt x="168656" y="0"/>
                  </a:lnTo>
                  <a:lnTo>
                    <a:pt x="168656" y="201930"/>
                  </a:lnTo>
                  <a:lnTo>
                    <a:pt x="127254" y="201930"/>
                  </a:lnTo>
                  <a:lnTo>
                    <a:pt x="127254" y="175641"/>
                  </a:lnTo>
                  <a:cubicBezTo>
                    <a:pt x="118364" y="191897"/>
                    <a:pt x="97536" y="207010"/>
                    <a:pt x="70358" y="207010"/>
                  </a:cubicBezTo>
                  <a:cubicBezTo>
                    <a:pt x="18161" y="207010"/>
                    <a:pt x="0" y="165608"/>
                    <a:pt x="0" y="121539"/>
                  </a:cubicBezTo>
                </a:path>
              </a:pathLst>
            </a:custGeom>
            <a:solidFill>
              <a:srgbClr val="FD16BA"/>
            </a:solidFill>
          </p:spPr>
        </p:sp>
        <p:sp>
          <p:nvSpPr>
            <p:cNvPr id="26" name="Freeform 26"/>
            <p:cNvSpPr/>
            <p:nvPr/>
          </p:nvSpPr>
          <p:spPr>
            <a:xfrm>
              <a:off x="1129411" y="63500"/>
              <a:ext cx="52578" cy="278130"/>
            </a:xfrm>
            <a:custGeom>
              <a:avLst/>
              <a:gdLst/>
              <a:ahLst/>
              <a:cxnLst/>
              <a:rect l="l" t="t" r="r" b="b"/>
              <a:pathLst>
                <a:path w="52578" h="278130">
                  <a:moveTo>
                    <a:pt x="5334" y="76200"/>
                  </a:moveTo>
                  <a:lnTo>
                    <a:pt x="47498" y="76200"/>
                  </a:lnTo>
                  <a:lnTo>
                    <a:pt x="47498" y="278130"/>
                  </a:lnTo>
                  <a:lnTo>
                    <a:pt x="5334" y="278130"/>
                  </a:lnTo>
                  <a:close/>
                  <a:moveTo>
                    <a:pt x="26289" y="0"/>
                  </a:moveTo>
                  <a:cubicBezTo>
                    <a:pt x="41021" y="0"/>
                    <a:pt x="52578" y="11557"/>
                    <a:pt x="52578" y="26289"/>
                  </a:cubicBezTo>
                  <a:cubicBezTo>
                    <a:pt x="52578" y="41021"/>
                    <a:pt x="41021" y="52578"/>
                    <a:pt x="26289" y="52578"/>
                  </a:cubicBezTo>
                  <a:cubicBezTo>
                    <a:pt x="11557" y="52578"/>
                    <a:pt x="0" y="41021"/>
                    <a:pt x="0" y="26289"/>
                  </a:cubicBezTo>
                  <a:cubicBezTo>
                    <a:pt x="0" y="11557"/>
                    <a:pt x="11557" y="0"/>
                    <a:pt x="26162" y="0"/>
                  </a:cubicBezTo>
                </a:path>
              </a:pathLst>
            </a:custGeom>
            <a:solidFill>
              <a:srgbClr val="FD16BA"/>
            </a:solidFill>
          </p:spPr>
        </p:sp>
        <p:sp>
          <p:nvSpPr>
            <p:cNvPr id="27" name="Freeform 27"/>
            <p:cNvSpPr/>
            <p:nvPr/>
          </p:nvSpPr>
          <p:spPr>
            <a:xfrm>
              <a:off x="1217422" y="134747"/>
              <a:ext cx="145923" cy="211963"/>
            </a:xfrm>
            <a:custGeom>
              <a:avLst/>
              <a:gdLst/>
              <a:ahLst/>
              <a:cxnLst/>
              <a:rect l="l" t="t" r="r" b="b"/>
              <a:pathLst>
                <a:path w="145923" h="211963">
                  <a:moveTo>
                    <a:pt x="26416" y="150876"/>
                  </a:moveTo>
                  <a:cubicBezTo>
                    <a:pt x="35687" y="164465"/>
                    <a:pt x="49657" y="177165"/>
                    <a:pt x="74803" y="177165"/>
                  </a:cubicBezTo>
                  <a:cubicBezTo>
                    <a:pt x="92583" y="177165"/>
                    <a:pt x="105791" y="168275"/>
                    <a:pt x="105791" y="152019"/>
                  </a:cubicBezTo>
                  <a:cubicBezTo>
                    <a:pt x="105791" y="113284"/>
                    <a:pt x="7493" y="127254"/>
                    <a:pt x="7493" y="57277"/>
                  </a:cubicBezTo>
                  <a:cubicBezTo>
                    <a:pt x="7493" y="21717"/>
                    <a:pt x="37719" y="0"/>
                    <a:pt x="76708" y="0"/>
                  </a:cubicBezTo>
                  <a:cubicBezTo>
                    <a:pt x="114681" y="0"/>
                    <a:pt x="134747" y="22098"/>
                    <a:pt x="142494" y="37465"/>
                  </a:cubicBezTo>
                  <a:lnTo>
                    <a:pt x="113411" y="56769"/>
                  </a:lnTo>
                  <a:cubicBezTo>
                    <a:pt x="107569" y="47498"/>
                    <a:pt x="96774" y="34290"/>
                    <a:pt x="74295" y="34290"/>
                  </a:cubicBezTo>
                  <a:cubicBezTo>
                    <a:pt x="58801" y="34290"/>
                    <a:pt x="47244" y="42418"/>
                    <a:pt x="47244" y="56388"/>
                  </a:cubicBezTo>
                  <a:cubicBezTo>
                    <a:pt x="47244" y="95123"/>
                    <a:pt x="145923" y="78867"/>
                    <a:pt x="145923" y="149987"/>
                  </a:cubicBezTo>
                  <a:cubicBezTo>
                    <a:pt x="145923" y="187579"/>
                    <a:pt x="114173" y="211963"/>
                    <a:pt x="72771" y="211963"/>
                  </a:cubicBezTo>
                  <a:cubicBezTo>
                    <a:pt x="31750" y="211963"/>
                    <a:pt x="10033" y="189865"/>
                    <a:pt x="0" y="171704"/>
                  </a:cubicBezTo>
                  <a:close/>
                </a:path>
              </a:pathLst>
            </a:custGeom>
            <a:solidFill>
              <a:srgbClr val="FD16BA"/>
            </a:solidFill>
          </p:spPr>
        </p:sp>
        <p:sp>
          <p:nvSpPr>
            <p:cNvPr id="28" name="Freeform 28"/>
            <p:cNvSpPr/>
            <p:nvPr/>
          </p:nvSpPr>
          <p:spPr>
            <a:xfrm>
              <a:off x="1392301" y="134620"/>
              <a:ext cx="168148" cy="212090"/>
            </a:xfrm>
            <a:custGeom>
              <a:avLst/>
              <a:gdLst/>
              <a:ahLst/>
              <a:cxnLst/>
              <a:rect l="l" t="t" r="r" b="b"/>
              <a:pathLst>
                <a:path w="168148" h="212090">
                  <a:moveTo>
                    <a:pt x="84963" y="178435"/>
                  </a:moveTo>
                  <a:cubicBezTo>
                    <a:pt x="109728" y="178435"/>
                    <a:pt x="127508" y="164465"/>
                    <a:pt x="127508" y="143637"/>
                  </a:cubicBezTo>
                  <a:cubicBezTo>
                    <a:pt x="127508" y="122301"/>
                    <a:pt x="110109" y="108839"/>
                    <a:pt x="84582" y="108839"/>
                  </a:cubicBezTo>
                  <a:cubicBezTo>
                    <a:pt x="59055" y="108839"/>
                    <a:pt x="42037" y="123571"/>
                    <a:pt x="42037" y="143637"/>
                  </a:cubicBezTo>
                  <a:cubicBezTo>
                    <a:pt x="42037" y="163703"/>
                    <a:pt x="59436" y="178435"/>
                    <a:pt x="84963" y="178435"/>
                  </a:cubicBezTo>
                  <a:moveTo>
                    <a:pt x="77978" y="78232"/>
                  </a:moveTo>
                  <a:cubicBezTo>
                    <a:pt x="101219" y="78232"/>
                    <a:pt x="118618" y="85979"/>
                    <a:pt x="126365" y="92964"/>
                  </a:cubicBezTo>
                  <a:lnTo>
                    <a:pt x="126365" y="74041"/>
                  </a:lnTo>
                  <a:cubicBezTo>
                    <a:pt x="126365" y="50800"/>
                    <a:pt x="110109" y="36830"/>
                    <a:pt x="83439" y="36830"/>
                  </a:cubicBezTo>
                  <a:cubicBezTo>
                    <a:pt x="60960" y="36830"/>
                    <a:pt x="41656" y="44577"/>
                    <a:pt x="26924" y="52705"/>
                  </a:cubicBezTo>
                  <a:lnTo>
                    <a:pt x="10668" y="23241"/>
                  </a:lnTo>
                  <a:cubicBezTo>
                    <a:pt x="26924" y="12827"/>
                    <a:pt x="53975" y="0"/>
                    <a:pt x="87630" y="0"/>
                  </a:cubicBezTo>
                  <a:cubicBezTo>
                    <a:pt x="147574" y="0"/>
                    <a:pt x="168148" y="32512"/>
                    <a:pt x="168148" y="76581"/>
                  </a:cubicBezTo>
                  <a:lnTo>
                    <a:pt x="168148" y="207137"/>
                  </a:lnTo>
                  <a:lnTo>
                    <a:pt x="131445" y="207137"/>
                  </a:lnTo>
                  <a:lnTo>
                    <a:pt x="128016" y="192024"/>
                  </a:lnTo>
                  <a:cubicBezTo>
                    <a:pt x="117602" y="203581"/>
                    <a:pt x="101346" y="212090"/>
                    <a:pt x="76200" y="212090"/>
                  </a:cubicBezTo>
                  <a:cubicBezTo>
                    <a:pt x="33655" y="212090"/>
                    <a:pt x="0" y="185420"/>
                    <a:pt x="0" y="144780"/>
                  </a:cubicBezTo>
                  <a:cubicBezTo>
                    <a:pt x="0" y="105664"/>
                    <a:pt x="31750" y="78232"/>
                    <a:pt x="78232" y="78232"/>
                  </a:cubicBezTo>
                </a:path>
              </a:pathLst>
            </a:custGeom>
            <a:solidFill>
              <a:srgbClr val="FD16BA"/>
            </a:solidFill>
          </p:spPr>
        </p:sp>
      </p:grpSp>
      <p:grpSp>
        <p:nvGrpSpPr>
          <p:cNvPr id="29" name="Group 29"/>
          <p:cNvGrpSpPr>
            <a:grpSpLocks noChangeAspect="1"/>
          </p:cNvGrpSpPr>
          <p:nvPr/>
        </p:nvGrpSpPr>
        <p:grpSpPr>
          <a:xfrm>
            <a:off x="5463235" y="5138109"/>
            <a:ext cx="1250737" cy="370380"/>
            <a:chOff x="0" y="0"/>
            <a:chExt cx="1667650" cy="493840"/>
          </a:xfrm>
        </p:grpSpPr>
        <p:sp>
          <p:nvSpPr>
            <p:cNvPr id="30" name="Freeform 30"/>
            <p:cNvSpPr/>
            <p:nvPr/>
          </p:nvSpPr>
          <p:spPr>
            <a:xfrm>
              <a:off x="63500" y="70866"/>
              <a:ext cx="42926" cy="270891"/>
            </a:xfrm>
            <a:custGeom>
              <a:avLst/>
              <a:gdLst/>
              <a:ahLst/>
              <a:cxnLst/>
              <a:rect l="l" t="t" r="r" b="b"/>
              <a:pathLst>
                <a:path w="42926" h="270891">
                  <a:moveTo>
                    <a:pt x="0" y="0"/>
                  </a:moveTo>
                  <a:lnTo>
                    <a:pt x="42926" y="0"/>
                  </a:lnTo>
                  <a:lnTo>
                    <a:pt x="42926" y="270891"/>
                  </a:lnTo>
                  <a:lnTo>
                    <a:pt x="0" y="270891"/>
                  </a:lnTo>
                  <a:close/>
                </a:path>
              </a:pathLst>
            </a:custGeom>
            <a:solidFill>
              <a:srgbClr val="FD16BA"/>
            </a:solidFill>
          </p:spPr>
        </p:sp>
        <p:sp>
          <p:nvSpPr>
            <p:cNvPr id="31" name="Freeform 31"/>
            <p:cNvSpPr/>
            <p:nvPr/>
          </p:nvSpPr>
          <p:spPr>
            <a:xfrm>
              <a:off x="166497" y="134620"/>
              <a:ext cx="168656" cy="207264"/>
            </a:xfrm>
            <a:custGeom>
              <a:avLst/>
              <a:gdLst/>
              <a:ahLst/>
              <a:cxnLst/>
              <a:rect l="l" t="t" r="r" b="b"/>
              <a:pathLst>
                <a:path w="168656" h="207264">
                  <a:moveTo>
                    <a:pt x="168656" y="85598"/>
                  </a:moveTo>
                  <a:lnTo>
                    <a:pt x="168656" y="207137"/>
                  </a:lnTo>
                  <a:lnTo>
                    <a:pt x="126873" y="207137"/>
                  </a:lnTo>
                  <a:lnTo>
                    <a:pt x="126873" y="82169"/>
                  </a:lnTo>
                  <a:cubicBezTo>
                    <a:pt x="126873" y="54356"/>
                    <a:pt x="109474" y="38100"/>
                    <a:pt x="86233" y="38100"/>
                  </a:cubicBezTo>
                  <a:cubicBezTo>
                    <a:pt x="59563" y="38100"/>
                    <a:pt x="42164" y="57785"/>
                    <a:pt x="42164" y="85344"/>
                  </a:cubicBezTo>
                  <a:lnTo>
                    <a:pt x="42164" y="207264"/>
                  </a:lnTo>
                  <a:lnTo>
                    <a:pt x="0" y="207264"/>
                  </a:lnTo>
                  <a:lnTo>
                    <a:pt x="0" y="5080"/>
                  </a:lnTo>
                  <a:lnTo>
                    <a:pt x="41402" y="5080"/>
                  </a:lnTo>
                  <a:lnTo>
                    <a:pt x="41402" y="31369"/>
                  </a:lnTo>
                  <a:cubicBezTo>
                    <a:pt x="50292" y="15494"/>
                    <a:pt x="71247" y="0"/>
                    <a:pt x="98298" y="0"/>
                  </a:cubicBezTo>
                  <a:cubicBezTo>
                    <a:pt x="150495" y="0"/>
                    <a:pt x="168656" y="41402"/>
                    <a:pt x="168656" y="85471"/>
                  </a:cubicBezTo>
                </a:path>
              </a:pathLst>
            </a:custGeom>
            <a:solidFill>
              <a:srgbClr val="FD16BA"/>
            </a:solidFill>
          </p:spPr>
        </p:sp>
        <p:sp>
          <p:nvSpPr>
            <p:cNvPr id="32" name="Freeform 32"/>
            <p:cNvSpPr/>
            <p:nvPr/>
          </p:nvSpPr>
          <p:spPr>
            <a:xfrm>
              <a:off x="383286" y="63500"/>
              <a:ext cx="52578" cy="278257"/>
            </a:xfrm>
            <a:custGeom>
              <a:avLst/>
              <a:gdLst/>
              <a:ahLst/>
              <a:cxnLst/>
              <a:rect l="l" t="t" r="r" b="b"/>
              <a:pathLst>
                <a:path w="52578" h="278257">
                  <a:moveTo>
                    <a:pt x="5334" y="76200"/>
                  </a:moveTo>
                  <a:lnTo>
                    <a:pt x="47498" y="76200"/>
                  </a:lnTo>
                  <a:lnTo>
                    <a:pt x="47498" y="278257"/>
                  </a:lnTo>
                  <a:lnTo>
                    <a:pt x="5334" y="278257"/>
                  </a:lnTo>
                  <a:close/>
                  <a:moveTo>
                    <a:pt x="26289" y="0"/>
                  </a:moveTo>
                  <a:cubicBezTo>
                    <a:pt x="41021" y="0"/>
                    <a:pt x="52578" y="11557"/>
                    <a:pt x="52578" y="26289"/>
                  </a:cubicBezTo>
                  <a:cubicBezTo>
                    <a:pt x="52578" y="41021"/>
                    <a:pt x="41021" y="52578"/>
                    <a:pt x="26289" y="52578"/>
                  </a:cubicBezTo>
                  <a:cubicBezTo>
                    <a:pt x="11557" y="52578"/>
                    <a:pt x="0" y="41021"/>
                    <a:pt x="0" y="26289"/>
                  </a:cubicBezTo>
                  <a:cubicBezTo>
                    <a:pt x="0" y="11557"/>
                    <a:pt x="11557" y="0"/>
                    <a:pt x="26162" y="0"/>
                  </a:cubicBezTo>
                </a:path>
              </a:pathLst>
            </a:custGeom>
            <a:solidFill>
              <a:srgbClr val="FD16BA"/>
            </a:solidFill>
          </p:spPr>
        </p:sp>
        <p:sp>
          <p:nvSpPr>
            <p:cNvPr id="33" name="Freeform 33"/>
            <p:cNvSpPr/>
            <p:nvPr/>
          </p:nvSpPr>
          <p:spPr>
            <a:xfrm>
              <a:off x="473075" y="134493"/>
              <a:ext cx="172593" cy="212090"/>
            </a:xfrm>
            <a:custGeom>
              <a:avLst/>
              <a:gdLst/>
              <a:ahLst/>
              <a:cxnLst/>
              <a:rect l="l" t="t" r="r" b="b"/>
              <a:pathLst>
                <a:path w="172593" h="212090">
                  <a:moveTo>
                    <a:pt x="160020" y="60579"/>
                  </a:moveTo>
                  <a:cubicBezTo>
                    <a:pt x="150749" y="51689"/>
                    <a:pt x="132207" y="38481"/>
                    <a:pt x="106553" y="38481"/>
                  </a:cubicBezTo>
                  <a:cubicBezTo>
                    <a:pt x="68199" y="38481"/>
                    <a:pt x="42672" y="67945"/>
                    <a:pt x="42672" y="106172"/>
                  </a:cubicBezTo>
                  <a:cubicBezTo>
                    <a:pt x="42672" y="144907"/>
                    <a:pt x="70485" y="174625"/>
                    <a:pt x="108077" y="174625"/>
                  </a:cubicBezTo>
                  <a:cubicBezTo>
                    <a:pt x="133985" y="174625"/>
                    <a:pt x="152146" y="159893"/>
                    <a:pt x="160655" y="152146"/>
                  </a:cubicBezTo>
                  <a:lnTo>
                    <a:pt x="172593" y="186944"/>
                  </a:lnTo>
                  <a:cubicBezTo>
                    <a:pt x="162560" y="195834"/>
                    <a:pt x="139319" y="212090"/>
                    <a:pt x="105664" y="212090"/>
                  </a:cubicBezTo>
                  <a:cubicBezTo>
                    <a:pt x="44069" y="212090"/>
                    <a:pt x="0" y="166751"/>
                    <a:pt x="0" y="106045"/>
                  </a:cubicBezTo>
                  <a:cubicBezTo>
                    <a:pt x="0" y="45720"/>
                    <a:pt x="45339" y="0"/>
                    <a:pt x="105283" y="0"/>
                  </a:cubicBezTo>
                  <a:cubicBezTo>
                    <a:pt x="138557" y="0"/>
                    <a:pt x="161036" y="14732"/>
                    <a:pt x="172593" y="24765"/>
                  </a:cubicBezTo>
                  <a:close/>
                </a:path>
              </a:pathLst>
            </a:custGeom>
            <a:solidFill>
              <a:srgbClr val="FD16BA"/>
            </a:solidFill>
          </p:spPr>
        </p:sp>
        <p:sp>
          <p:nvSpPr>
            <p:cNvPr id="34" name="Freeform 34"/>
            <p:cNvSpPr/>
            <p:nvPr/>
          </p:nvSpPr>
          <p:spPr>
            <a:xfrm>
              <a:off x="681990" y="63500"/>
              <a:ext cx="52578" cy="278257"/>
            </a:xfrm>
            <a:custGeom>
              <a:avLst/>
              <a:gdLst/>
              <a:ahLst/>
              <a:cxnLst/>
              <a:rect l="l" t="t" r="r" b="b"/>
              <a:pathLst>
                <a:path w="52578" h="278257">
                  <a:moveTo>
                    <a:pt x="5334" y="76200"/>
                  </a:moveTo>
                  <a:lnTo>
                    <a:pt x="47498" y="76200"/>
                  </a:lnTo>
                  <a:lnTo>
                    <a:pt x="47498" y="278257"/>
                  </a:lnTo>
                  <a:lnTo>
                    <a:pt x="5334" y="278257"/>
                  </a:lnTo>
                  <a:close/>
                  <a:moveTo>
                    <a:pt x="26289" y="0"/>
                  </a:moveTo>
                  <a:cubicBezTo>
                    <a:pt x="41021" y="0"/>
                    <a:pt x="52578" y="11557"/>
                    <a:pt x="52578" y="26289"/>
                  </a:cubicBezTo>
                  <a:cubicBezTo>
                    <a:pt x="52578" y="41021"/>
                    <a:pt x="41021" y="52578"/>
                    <a:pt x="26289" y="52578"/>
                  </a:cubicBezTo>
                  <a:cubicBezTo>
                    <a:pt x="11557" y="52578"/>
                    <a:pt x="0" y="41021"/>
                    <a:pt x="0" y="26289"/>
                  </a:cubicBezTo>
                  <a:cubicBezTo>
                    <a:pt x="0" y="11557"/>
                    <a:pt x="11557" y="0"/>
                    <a:pt x="26289" y="0"/>
                  </a:cubicBezTo>
                </a:path>
              </a:pathLst>
            </a:custGeom>
            <a:solidFill>
              <a:srgbClr val="FD16BA"/>
            </a:solidFill>
          </p:spPr>
        </p:sp>
        <p:sp>
          <p:nvSpPr>
            <p:cNvPr id="35" name="Freeform 35"/>
            <p:cNvSpPr/>
            <p:nvPr/>
          </p:nvSpPr>
          <p:spPr>
            <a:xfrm>
              <a:off x="772287" y="134747"/>
              <a:ext cx="168148" cy="212090"/>
            </a:xfrm>
            <a:custGeom>
              <a:avLst/>
              <a:gdLst/>
              <a:ahLst/>
              <a:cxnLst/>
              <a:rect l="l" t="t" r="r" b="b"/>
              <a:pathLst>
                <a:path w="168148" h="212090">
                  <a:moveTo>
                    <a:pt x="84963" y="178308"/>
                  </a:moveTo>
                  <a:cubicBezTo>
                    <a:pt x="109728" y="178308"/>
                    <a:pt x="127508" y="164338"/>
                    <a:pt x="127508" y="143510"/>
                  </a:cubicBezTo>
                  <a:cubicBezTo>
                    <a:pt x="127508" y="122174"/>
                    <a:pt x="110109" y="108712"/>
                    <a:pt x="84582" y="108712"/>
                  </a:cubicBezTo>
                  <a:cubicBezTo>
                    <a:pt x="59055" y="108712"/>
                    <a:pt x="42037" y="123444"/>
                    <a:pt x="42037" y="143510"/>
                  </a:cubicBezTo>
                  <a:cubicBezTo>
                    <a:pt x="42037" y="163576"/>
                    <a:pt x="59436" y="178308"/>
                    <a:pt x="84963" y="178308"/>
                  </a:cubicBezTo>
                  <a:moveTo>
                    <a:pt x="77978" y="78105"/>
                  </a:moveTo>
                  <a:cubicBezTo>
                    <a:pt x="101219" y="78105"/>
                    <a:pt x="118618" y="85852"/>
                    <a:pt x="126365" y="92837"/>
                  </a:cubicBezTo>
                  <a:lnTo>
                    <a:pt x="126365" y="73914"/>
                  </a:lnTo>
                  <a:cubicBezTo>
                    <a:pt x="126365" y="50673"/>
                    <a:pt x="110109" y="36830"/>
                    <a:pt x="83439" y="36830"/>
                  </a:cubicBezTo>
                  <a:cubicBezTo>
                    <a:pt x="60960" y="36830"/>
                    <a:pt x="41656" y="44577"/>
                    <a:pt x="26924" y="52705"/>
                  </a:cubicBezTo>
                  <a:lnTo>
                    <a:pt x="10668" y="23241"/>
                  </a:lnTo>
                  <a:cubicBezTo>
                    <a:pt x="26924" y="12827"/>
                    <a:pt x="53975" y="0"/>
                    <a:pt x="87630" y="0"/>
                  </a:cubicBezTo>
                  <a:cubicBezTo>
                    <a:pt x="147574" y="0"/>
                    <a:pt x="168148" y="32512"/>
                    <a:pt x="168148" y="76581"/>
                  </a:cubicBezTo>
                  <a:lnTo>
                    <a:pt x="168148" y="207010"/>
                  </a:lnTo>
                  <a:lnTo>
                    <a:pt x="131445" y="207010"/>
                  </a:lnTo>
                  <a:lnTo>
                    <a:pt x="128016" y="191897"/>
                  </a:lnTo>
                  <a:cubicBezTo>
                    <a:pt x="117602" y="203581"/>
                    <a:pt x="101346" y="212090"/>
                    <a:pt x="76200" y="212090"/>
                  </a:cubicBezTo>
                  <a:cubicBezTo>
                    <a:pt x="33655" y="212090"/>
                    <a:pt x="0" y="185420"/>
                    <a:pt x="0" y="144780"/>
                  </a:cubicBezTo>
                  <a:cubicBezTo>
                    <a:pt x="0" y="105664"/>
                    <a:pt x="31750" y="78232"/>
                    <a:pt x="78232" y="78232"/>
                  </a:cubicBezTo>
                </a:path>
              </a:pathLst>
            </a:custGeom>
            <a:solidFill>
              <a:srgbClr val="FD16BA"/>
            </a:solidFill>
          </p:spPr>
        </p:sp>
        <p:sp>
          <p:nvSpPr>
            <p:cNvPr id="36" name="Freeform 36"/>
            <p:cNvSpPr/>
            <p:nvPr/>
          </p:nvSpPr>
          <p:spPr>
            <a:xfrm>
              <a:off x="980059" y="134366"/>
              <a:ext cx="172593" cy="295783"/>
            </a:xfrm>
            <a:custGeom>
              <a:avLst/>
              <a:gdLst/>
              <a:ahLst/>
              <a:cxnLst/>
              <a:rect l="l" t="t" r="r" b="b"/>
              <a:pathLst>
                <a:path w="172593" h="295783">
                  <a:moveTo>
                    <a:pt x="160020" y="60706"/>
                  </a:moveTo>
                  <a:cubicBezTo>
                    <a:pt x="150749" y="51816"/>
                    <a:pt x="132207" y="38608"/>
                    <a:pt x="106553" y="38608"/>
                  </a:cubicBezTo>
                  <a:cubicBezTo>
                    <a:pt x="68199" y="38608"/>
                    <a:pt x="42672" y="68072"/>
                    <a:pt x="42672" y="106299"/>
                  </a:cubicBezTo>
                  <a:cubicBezTo>
                    <a:pt x="42672" y="145034"/>
                    <a:pt x="70485" y="174752"/>
                    <a:pt x="108077" y="174752"/>
                  </a:cubicBezTo>
                  <a:cubicBezTo>
                    <a:pt x="133985" y="174752"/>
                    <a:pt x="152146" y="160020"/>
                    <a:pt x="160655" y="152273"/>
                  </a:cubicBezTo>
                  <a:lnTo>
                    <a:pt x="172593" y="187071"/>
                  </a:lnTo>
                  <a:cubicBezTo>
                    <a:pt x="162560" y="195961"/>
                    <a:pt x="139319" y="212217"/>
                    <a:pt x="105283" y="212217"/>
                  </a:cubicBezTo>
                  <a:lnTo>
                    <a:pt x="103759" y="223774"/>
                  </a:lnTo>
                  <a:cubicBezTo>
                    <a:pt x="123063" y="227330"/>
                    <a:pt x="133985" y="239649"/>
                    <a:pt x="133985" y="258191"/>
                  </a:cubicBezTo>
                  <a:cubicBezTo>
                    <a:pt x="133985" y="284861"/>
                    <a:pt x="113030" y="295783"/>
                    <a:pt x="88265" y="295783"/>
                  </a:cubicBezTo>
                  <a:cubicBezTo>
                    <a:pt x="80899" y="295783"/>
                    <a:pt x="71628" y="293878"/>
                    <a:pt x="68961" y="293116"/>
                  </a:cubicBezTo>
                  <a:lnTo>
                    <a:pt x="74041" y="269494"/>
                  </a:lnTo>
                  <a:cubicBezTo>
                    <a:pt x="77089" y="270256"/>
                    <a:pt x="81407" y="271018"/>
                    <a:pt x="85979" y="271018"/>
                  </a:cubicBezTo>
                  <a:cubicBezTo>
                    <a:pt x="96012" y="271018"/>
                    <a:pt x="105283" y="267589"/>
                    <a:pt x="105283" y="256667"/>
                  </a:cubicBezTo>
                  <a:cubicBezTo>
                    <a:pt x="105283" y="247015"/>
                    <a:pt x="95631" y="242697"/>
                    <a:pt x="83947" y="242697"/>
                  </a:cubicBezTo>
                  <a:cubicBezTo>
                    <a:pt x="80518" y="242697"/>
                    <a:pt x="77343" y="243078"/>
                    <a:pt x="77343" y="243078"/>
                  </a:cubicBezTo>
                  <a:lnTo>
                    <a:pt x="82042" y="209804"/>
                  </a:lnTo>
                  <a:cubicBezTo>
                    <a:pt x="33274" y="200152"/>
                    <a:pt x="0" y="159131"/>
                    <a:pt x="0" y="106045"/>
                  </a:cubicBezTo>
                  <a:cubicBezTo>
                    <a:pt x="0" y="45720"/>
                    <a:pt x="45339" y="0"/>
                    <a:pt x="105283" y="0"/>
                  </a:cubicBezTo>
                  <a:cubicBezTo>
                    <a:pt x="138557" y="0"/>
                    <a:pt x="161036" y="14732"/>
                    <a:pt x="172593" y="24765"/>
                  </a:cubicBezTo>
                  <a:close/>
                </a:path>
              </a:pathLst>
            </a:custGeom>
            <a:solidFill>
              <a:srgbClr val="FD16BA"/>
            </a:solidFill>
          </p:spPr>
        </p:sp>
        <p:sp>
          <p:nvSpPr>
            <p:cNvPr id="37" name="Freeform 37"/>
            <p:cNvSpPr/>
            <p:nvPr/>
          </p:nvSpPr>
          <p:spPr>
            <a:xfrm>
              <a:off x="1182116" y="65405"/>
              <a:ext cx="168148" cy="281432"/>
            </a:xfrm>
            <a:custGeom>
              <a:avLst/>
              <a:gdLst/>
              <a:ahLst/>
              <a:cxnLst/>
              <a:rect l="l" t="t" r="r" b="b"/>
              <a:pathLst>
                <a:path w="168148" h="281432">
                  <a:moveTo>
                    <a:pt x="84963" y="247650"/>
                  </a:moveTo>
                  <a:cubicBezTo>
                    <a:pt x="109728" y="247650"/>
                    <a:pt x="127508" y="233680"/>
                    <a:pt x="127508" y="212852"/>
                  </a:cubicBezTo>
                  <a:cubicBezTo>
                    <a:pt x="127508" y="191516"/>
                    <a:pt x="110109" y="178054"/>
                    <a:pt x="84582" y="178054"/>
                  </a:cubicBezTo>
                  <a:cubicBezTo>
                    <a:pt x="59055" y="178054"/>
                    <a:pt x="42037" y="192786"/>
                    <a:pt x="42037" y="212852"/>
                  </a:cubicBezTo>
                  <a:cubicBezTo>
                    <a:pt x="42037" y="232918"/>
                    <a:pt x="59436" y="247650"/>
                    <a:pt x="84963" y="247650"/>
                  </a:cubicBezTo>
                  <a:moveTo>
                    <a:pt x="64389" y="30607"/>
                  </a:moveTo>
                  <a:cubicBezTo>
                    <a:pt x="56261" y="30607"/>
                    <a:pt x="51181" y="36449"/>
                    <a:pt x="50800" y="46482"/>
                  </a:cubicBezTo>
                  <a:lnTo>
                    <a:pt x="22987" y="46482"/>
                  </a:lnTo>
                  <a:cubicBezTo>
                    <a:pt x="22987" y="18669"/>
                    <a:pt x="39243" y="0"/>
                    <a:pt x="62484" y="0"/>
                  </a:cubicBezTo>
                  <a:cubicBezTo>
                    <a:pt x="83058" y="0"/>
                    <a:pt x="97282" y="15875"/>
                    <a:pt x="110490" y="15875"/>
                  </a:cubicBezTo>
                  <a:cubicBezTo>
                    <a:pt x="118618" y="15875"/>
                    <a:pt x="124079" y="9652"/>
                    <a:pt x="124079" y="0"/>
                  </a:cubicBezTo>
                  <a:lnTo>
                    <a:pt x="151892" y="0"/>
                  </a:lnTo>
                  <a:cubicBezTo>
                    <a:pt x="151892" y="28194"/>
                    <a:pt x="136398" y="46482"/>
                    <a:pt x="113157" y="46482"/>
                  </a:cubicBezTo>
                  <a:cubicBezTo>
                    <a:pt x="92710" y="46482"/>
                    <a:pt x="78740" y="30607"/>
                    <a:pt x="64389" y="30607"/>
                  </a:cubicBezTo>
                  <a:moveTo>
                    <a:pt x="77978" y="147447"/>
                  </a:moveTo>
                  <a:cubicBezTo>
                    <a:pt x="101219" y="147447"/>
                    <a:pt x="118618" y="155194"/>
                    <a:pt x="126365" y="162179"/>
                  </a:cubicBezTo>
                  <a:lnTo>
                    <a:pt x="126365" y="143256"/>
                  </a:lnTo>
                  <a:cubicBezTo>
                    <a:pt x="126365" y="120015"/>
                    <a:pt x="110109" y="106172"/>
                    <a:pt x="83439" y="106172"/>
                  </a:cubicBezTo>
                  <a:cubicBezTo>
                    <a:pt x="60960" y="106172"/>
                    <a:pt x="41656" y="113919"/>
                    <a:pt x="26924" y="122047"/>
                  </a:cubicBezTo>
                  <a:lnTo>
                    <a:pt x="10668" y="92583"/>
                  </a:lnTo>
                  <a:cubicBezTo>
                    <a:pt x="26924" y="82169"/>
                    <a:pt x="53975" y="69342"/>
                    <a:pt x="87630" y="69342"/>
                  </a:cubicBezTo>
                  <a:cubicBezTo>
                    <a:pt x="147574" y="69342"/>
                    <a:pt x="168148" y="101854"/>
                    <a:pt x="168148" y="145923"/>
                  </a:cubicBezTo>
                  <a:lnTo>
                    <a:pt x="168148" y="276352"/>
                  </a:lnTo>
                  <a:lnTo>
                    <a:pt x="131445" y="276352"/>
                  </a:lnTo>
                  <a:lnTo>
                    <a:pt x="128016" y="261239"/>
                  </a:lnTo>
                  <a:cubicBezTo>
                    <a:pt x="117602" y="272923"/>
                    <a:pt x="101346" y="281432"/>
                    <a:pt x="76200" y="281432"/>
                  </a:cubicBezTo>
                  <a:cubicBezTo>
                    <a:pt x="33655" y="281432"/>
                    <a:pt x="0" y="254762"/>
                    <a:pt x="0" y="214122"/>
                  </a:cubicBezTo>
                  <a:cubicBezTo>
                    <a:pt x="0" y="175006"/>
                    <a:pt x="31750" y="147574"/>
                    <a:pt x="78232" y="147574"/>
                  </a:cubicBezTo>
                </a:path>
              </a:pathLst>
            </a:custGeom>
            <a:solidFill>
              <a:srgbClr val="FD16BA"/>
            </a:solidFill>
          </p:spPr>
        </p:sp>
        <p:sp>
          <p:nvSpPr>
            <p:cNvPr id="38" name="Freeform 38"/>
            <p:cNvSpPr/>
            <p:nvPr/>
          </p:nvSpPr>
          <p:spPr>
            <a:xfrm>
              <a:off x="1390142" y="134747"/>
              <a:ext cx="213995" cy="212090"/>
            </a:xfrm>
            <a:custGeom>
              <a:avLst/>
              <a:gdLst/>
              <a:ahLst/>
              <a:cxnLst/>
              <a:rect l="l" t="t" r="r" b="b"/>
              <a:pathLst>
                <a:path w="213995" h="212090">
                  <a:moveTo>
                    <a:pt x="106807" y="174498"/>
                  </a:moveTo>
                  <a:cubicBezTo>
                    <a:pt x="144399" y="174498"/>
                    <a:pt x="171831" y="145542"/>
                    <a:pt x="171831" y="106045"/>
                  </a:cubicBezTo>
                  <a:cubicBezTo>
                    <a:pt x="171831" y="66548"/>
                    <a:pt x="144399" y="37592"/>
                    <a:pt x="106807" y="37592"/>
                  </a:cubicBezTo>
                  <a:cubicBezTo>
                    <a:pt x="68834" y="37592"/>
                    <a:pt x="42545" y="67056"/>
                    <a:pt x="42545" y="106426"/>
                  </a:cubicBezTo>
                  <a:cubicBezTo>
                    <a:pt x="42545" y="146304"/>
                    <a:pt x="69215" y="174498"/>
                    <a:pt x="106807" y="174498"/>
                  </a:cubicBezTo>
                  <a:moveTo>
                    <a:pt x="106807" y="0"/>
                  </a:moveTo>
                  <a:cubicBezTo>
                    <a:pt x="169164" y="0"/>
                    <a:pt x="213995" y="45339"/>
                    <a:pt x="213995" y="106045"/>
                  </a:cubicBezTo>
                  <a:cubicBezTo>
                    <a:pt x="213995" y="166751"/>
                    <a:pt x="168275" y="212090"/>
                    <a:pt x="106807" y="212090"/>
                  </a:cubicBezTo>
                  <a:cubicBezTo>
                    <a:pt x="44831" y="212090"/>
                    <a:pt x="0" y="167640"/>
                    <a:pt x="0" y="106426"/>
                  </a:cubicBezTo>
                  <a:cubicBezTo>
                    <a:pt x="0" y="45212"/>
                    <a:pt x="46101" y="0"/>
                    <a:pt x="106807" y="0"/>
                  </a:cubicBezTo>
                </a:path>
              </a:pathLst>
            </a:custGeom>
            <a:solidFill>
              <a:srgbClr val="FD16BA"/>
            </a:solidFill>
          </p:spPr>
        </p:sp>
      </p:grpSp>
      <p:grpSp>
        <p:nvGrpSpPr>
          <p:cNvPr id="39" name="Group 39"/>
          <p:cNvGrpSpPr>
            <a:grpSpLocks noChangeAspect="1"/>
          </p:cNvGrpSpPr>
          <p:nvPr/>
        </p:nvGrpSpPr>
        <p:grpSpPr>
          <a:xfrm>
            <a:off x="14312513" y="-47625"/>
            <a:ext cx="4023112" cy="4009634"/>
            <a:chOff x="0" y="0"/>
            <a:chExt cx="5364150" cy="5346179"/>
          </a:xfrm>
        </p:grpSpPr>
        <p:sp>
          <p:nvSpPr>
            <p:cNvPr id="40" name="Freeform 40"/>
            <p:cNvSpPr/>
            <p:nvPr/>
          </p:nvSpPr>
          <p:spPr>
            <a:xfrm>
              <a:off x="-44196" y="63500"/>
              <a:ext cx="5344668" cy="5219446"/>
            </a:xfrm>
            <a:custGeom>
              <a:avLst/>
              <a:gdLst/>
              <a:ahLst/>
              <a:cxnLst/>
              <a:rect l="l" t="t" r="r" b="b"/>
              <a:pathLst>
                <a:path w="5344668" h="5219446">
                  <a:moveTo>
                    <a:pt x="437515" y="0"/>
                  </a:moveTo>
                  <a:cubicBezTo>
                    <a:pt x="172339" y="373634"/>
                    <a:pt x="195072" y="893826"/>
                    <a:pt x="517525" y="1243965"/>
                  </a:cubicBezTo>
                  <a:lnTo>
                    <a:pt x="516890" y="1243965"/>
                  </a:lnTo>
                  <a:cubicBezTo>
                    <a:pt x="1187831" y="1973326"/>
                    <a:pt x="1157097" y="2710180"/>
                    <a:pt x="427736" y="3381121"/>
                  </a:cubicBezTo>
                  <a:lnTo>
                    <a:pt x="428498" y="3381121"/>
                  </a:lnTo>
                  <a:cubicBezTo>
                    <a:pt x="427355" y="3382264"/>
                    <a:pt x="425958" y="3382899"/>
                    <a:pt x="424688" y="3384042"/>
                  </a:cubicBezTo>
                  <a:cubicBezTo>
                    <a:pt x="23495" y="3756279"/>
                    <a:pt x="0" y="4383151"/>
                    <a:pt x="372110" y="4784471"/>
                  </a:cubicBezTo>
                  <a:cubicBezTo>
                    <a:pt x="567436" y="4994910"/>
                    <a:pt x="832739" y="5101463"/>
                    <a:pt x="1098804" y="5101463"/>
                  </a:cubicBezTo>
                  <a:cubicBezTo>
                    <a:pt x="1339977" y="5101463"/>
                    <a:pt x="1581785" y="5013959"/>
                    <a:pt x="1772412" y="4837049"/>
                  </a:cubicBezTo>
                  <a:cubicBezTo>
                    <a:pt x="1773555" y="4835906"/>
                    <a:pt x="1774444" y="4834636"/>
                    <a:pt x="1775587" y="4833493"/>
                  </a:cubicBezTo>
                  <a:lnTo>
                    <a:pt x="1775587" y="4833493"/>
                  </a:lnTo>
                  <a:lnTo>
                    <a:pt x="1775587" y="4834255"/>
                  </a:lnTo>
                  <a:cubicBezTo>
                    <a:pt x="2125091" y="4507357"/>
                    <a:pt x="2477643" y="4344034"/>
                    <a:pt x="2825115" y="4344034"/>
                  </a:cubicBezTo>
                  <a:cubicBezTo>
                    <a:pt x="3197225" y="4344034"/>
                    <a:pt x="3563366" y="4531359"/>
                    <a:pt x="3913378" y="4905628"/>
                  </a:cubicBezTo>
                  <a:lnTo>
                    <a:pt x="3913378" y="4904994"/>
                  </a:lnTo>
                  <a:cubicBezTo>
                    <a:pt x="4108450" y="5113782"/>
                    <a:pt x="4372737" y="5219446"/>
                    <a:pt x="4637659" y="5219446"/>
                  </a:cubicBezTo>
                  <a:cubicBezTo>
                    <a:pt x="4878705" y="5219446"/>
                    <a:pt x="5120259" y="5132070"/>
                    <a:pt x="5310886" y="4955159"/>
                  </a:cubicBezTo>
                  <a:cubicBezTo>
                    <a:pt x="5322443" y="4944364"/>
                    <a:pt x="5333746" y="4933442"/>
                    <a:pt x="5344668" y="4922266"/>
                  </a:cubicBezTo>
                  <a:lnTo>
                    <a:pt x="5344668" y="4922266"/>
                  </a:lnTo>
                  <a:lnTo>
                    <a:pt x="5344668" y="3534791"/>
                  </a:lnTo>
                  <a:lnTo>
                    <a:pt x="5344668" y="3534791"/>
                  </a:lnTo>
                  <a:cubicBezTo>
                    <a:pt x="5160645" y="3346958"/>
                    <a:pt x="4919091" y="3247390"/>
                    <a:pt x="4674108" y="3238246"/>
                  </a:cubicBezTo>
                  <a:lnTo>
                    <a:pt x="4674235" y="3238119"/>
                  </a:lnTo>
                  <a:cubicBezTo>
                    <a:pt x="4521201" y="3232403"/>
                    <a:pt x="4355720" y="3185668"/>
                    <a:pt x="4186428" y="3113278"/>
                  </a:cubicBezTo>
                  <a:cubicBezTo>
                    <a:pt x="3997833" y="2990596"/>
                    <a:pt x="3919347" y="2773680"/>
                    <a:pt x="3932047" y="2438019"/>
                  </a:cubicBezTo>
                  <a:lnTo>
                    <a:pt x="3932047" y="2438019"/>
                  </a:lnTo>
                  <a:lnTo>
                    <a:pt x="3931920" y="2438146"/>
                  </a:lnTo>
                  <a:cubicBezTo>
                    <a:pt x="3941445" y="2184653"/>
                    <a:pt x="3854324" y="1927606"/>
                    <a:pt x="3668268" y="1726819"/>
                  </a:cubicBezTo>
                  <a:cubicBezTo>
                    <a:pt x="3482213" y="1526032"/>
                    <a:pt x="3232277" y="1419987"/>
                    <a:pt x="2978785" y="1410462"/>
                  </a:cubicBezTo>
                  <a:lnTo>
                    <a:pt x="2978912" y="1410335"/>
                  </a:lnTo>
                  <a:cubicBezTo>
                    <a:pt x="2643251" y="1397762"/>
                    <a:pt x="2432812" y="1303147"/>
                    <a:pt x="2324608" y="1105916"/>
                  </a:cubicBezTo>
                  <a:cubicBezTo>
                    <a:pt x="2265045" y="931672"/>
                    <a:pt x="2230882" y="763269"/>
                    <a:pt x="2236597" y="610108"/>
                  </a:cubicBezTo>
                  <a:lnTo>
                    <a:pt x="2236597" y="610108"/>
                  </a:lnTo>
                  <a:lnTo>
                    <a:pt x="2236470" y="610235"/>
                  </a:lnTo>
                  <a:cubicBezTo>
                    <a:pt x="2244471" y="397510"/>
                    <a:pt x="2184400" y="182244"/>
                    <a:pt x="2054860" y="0"/>
                  </a:cubicBezTo>
                  <a:close/>
                </a:path>
              </a:pathLst>
            </a:custGeom>
            <a:solidFill>
              <a:srgbClr val="FD16BA"/>
            </a:solidFill>
          </p:spPr>
        </p:sp>
        <p:sp>
          <p:nvSpPr>
            <p:cNvPr id="41" name="Freeform 41"/>
            <p:cNvSpPr/>
            <p:nvPr/>
          </p:nvSpPr>
          <p:spPr>
            <a:xfrm>
              <a:off x="3704844" y="63500"/>
              <a:ext cx="1595755" cy="1682369"/>
            </a:xfrm>
            <a:custGeom>
              <a:avLst/>
              <a:gdLst/>
              <a:ahLst/>
              <a:cxnLst/>
              <a:rect l="l" t="t" r="r" b="b"/>
              <a:pathLst>
                <a:path w="1595755" h="1682369">
                  <a:moveTo>
                    <a:pt x="579755" y="0"/>
                  </a:moveTo>
                  <a:cubicBezTo>
                    <a:pt x="336550" y="116713"/>
                    <a:pt x="149733" y="342773"/>
                    <a:pt x="93853" y="627761"/>
                  </a:cubicBezTo>
                  <a:cubicBezTo>
                    <a:pt x="0" y="1107186"/>
                    <a:pt x="312547" y="1571879"/>
                    <a:pt x="791845" y="1665732"/>
                  </a:cubicBezTo>
                  <a:cubicBezTo>
                    <a:pt x="849249" y="1676908"/>
                    <a:pt x="906399" y="1682369"/>
                    <a:pt x="962787" y="1682369"/>
                  </a:cubicBezTo>
                  <a:cubicBezTo>
                    <a:pt x="1205230" y="1682369"/>
                    <a:pt x="1432433" y="1582293"/>
                    <a:pt x="1595755" y="1414653"/>
                  </a:cubicBezTo>
                  <a:lnTo>
                    <a:pt x="1595755" y="1414653"/>
                  </a:lnTo>
                  <a:lnTo>
                    <a:pt x="1595755" y="180848"/>
                  </a:lnTo>
                  <a:lnTo>
                    <a:pt x="1595755" y="180848"/>
                  </a:lnTo>
                  <a:cubicBezTo>
                    <a:pt x="1524253" y="107188"/>
                    <a:pt x="1439545" y="45593"/>
                    <a:pt x="1344295" y="0"/>
                  </a:cubicBezTo>
                  <a:close/>
                </a:path>
              </a:pathLst>
            </a:custGeom>
            <a:solidFill>
              <a:srgbClr val="FD16BA"/>
            </a:solidFill>
          </p:spPr>
        </p:sp>
        <p:sp>
          <p:nvSpPr>
            <p:cNvPr id="42" name="Freeform 42"/>
            <p:cNvSpPr/>
            <p:nvPr/>
          </p:nvSpPr>
          <p:spPr>
            <a:xfrm>
              <a:off x="-44196" y="63500"/>
              <a:ext cx="5344668" cy="5219446"/>
            </a:xfrm>
            <a:custGeom>
              <a:avLst/>
              <a:gdLst/>
              <a:ahLst/>
              <a:cxnLst/>
              <a:rect l="l" t="t" r="r" b="b"/>
              <a:pathLst>
                <a:path w="5344668" h="5219446">
                  <a:moveTo>
                    <a:pt x="437515" y="0"/>
                  </a:moveTo>
                  <a:cubicBezTo>
                    <a:pt x="172339" y="373634"/>
                    <a:pt x="195072" y="893826"/>
                    <a:pt x="517525" y="1243965"/>
                  </a:cubicBezTo>
                  <a:lnTo>
                    <a:pt x="516890" y="1243965"/>
                  </a:lnTo>
                  <a:cubicBezTo>
                    <a:pt x="1187831" y="1973326"/>
                    <a:pt x="1157097" y="2710180"/>
                    <a:pt x="427736" y="3381121"/>
                  </a:cubicBezTo>
                  <a:lnTo>
                    <a:pt x="428498" y="3381121"/>
                  </a:lnTo>
                  <a:cubicBezTo>
                    <a:pt x="427355" y="3382264"/>
                    <a:pt x="425958" y="3382899"/>
                    <a:pt x="424688" y="3384042"/>
                  </a:cubicBezTo>
                  <a:cubicBezTo>
                    <a:pt x="23495" y="3756279"/>
                    <a:pt x="0" y="4383151"/>
                    <a:pt x="372110" y="4784471"/>
                  </a:cubicBezTo>
                  <a:cubicBezTo>
                    <a:pt x="567436" y="4994910"/>
                    <a:pt x="832739" y="5101463"/>
                    <a:pt x="1098804" y="5101463"/>
                  </a:cubicBezTo>
                  <a:cubicBezTo>
                    <a:pt x="1339977" y="5101463"/>
                    <a:pt x="1581785" y="5013959"/>
                    <a:pt x="1772412" y="4837049"/>
                  </a:cubicBezTo>
                  <a:cubicBezTo>
                    <a:pt x="1773555" y="4835906"/>
                    <a:pt x="1774444" y="4834636"/>
                    <a:pt x="1775587" y="4833493"/>
                  </a:cubicBezTo>
                  <a:lnTo>
                    <a:pt x="1775587" y="4833493"/>
                  </a:lnTo>
                  <a:lnTo>
                    <a:pt x="1775587" y="4834255"/>
                  </a:lnTo>
                  <a:cubicBezTo>
                    <a:pt x="2125091" y="4507357"/>
                    <a:pt x="2477643" y="4344034"/>
                    <a:pt x="2825115" y="4344034"/>
                  </a:cubicBezTo>
                  <a:cubicBezTo>
                    <a:pt x="3197225" y="4344034"/>
                    <a:pt x="3563366" y="4531359"/>
                    <a:pt x="3913378" y="4905628"/>
                  </a:cubicBezTo>
                  <a:lnTo>
                    <a:pt x="3913378" y="4904994"/>
                  </a:lnTo>
                  <a:cubicBezTo>
                    <a:pt x="4108450" y="5113782"/>
                    <a:pt x="4372737" y="5219446"/>
                    <a:pt x="4637659" y="5219446"/>
                  </a:cubicBezTo>
                  <a:cubicBezTo>
                    <a:pt x="4878705" y="5219446"/>
                    <a:pt x="5120259" y="5132070"/>
                    <a:pt x="5310886" y="4955159"/>
                  </a:cubicBezTo>
                  <a:cubicBezTo>
                    <a:pt x="5322443" y="4944364"/>
                    <a:pt x="5333746" y="4933442"/>
                    <a:pt x="5344668" y="4922266"/>
                  </a:cubicBezTo>
                  <a:lnTo>
                    <a:pt x="5344668" y="4922266"/>
                  </a:lnTo>
                  <a:lnTo>
                    <a:pt x="5344668" y="3534791"/>
                  </a:lnTo>
                  <a:lnTo>
                    <a:pt x="5344668" y="3534791"/>
                  </a:lnTo>
                  <a:cubicBezTo>
                    <a:pt x="5160645" y="3346958"/>
                    <a:pt x="4919091" y="3247390"/>
                    <a:pt x="4674108" y="3238246"/>
                  </a:cubicBezTo>
                  <a:lnTo>
                    <a:pt x="4674235" y="3238119"/>
                  </a:lnTo>
                  <a:cubicBezTo>
                    <a:pt x="4521201" y="3232403"/>
                    <a:pt x="4355720" y="3185668"/>
                    <a:pt x="4186428" y="3113278"/>
                  </a:cubicBezTo>
                  <a:cubicBezTo>
                    <a:pt x="3997833" y="2990596"/>
                    <a:pt x="3919347" y="2773680"/>
                    <a:pt x="3932047" y="2438019"/>
                  </a:cubicBezTo>
                  <a:lnTo>
                    <a:pt x="3932047" y="2438019"/>
                  </a:lnTo>
                  <a:lnTo>
                    <a:pt x="3931920" y="2438146"/>
                  </a:lnTo>
                  <a:cubicBezTo>
                    <a:pt x="3941445" y="2184653"/>
                    <a:pt x="3854324" y="1927606"/>
                    <a:pt x="3668268" y="1726819"/>
                  </a:cubicBezTo>
                  <a:cubicBezTo>
                    <a:pt x="3482213" y="1526032"/>
                    <a:pt x="3232277" y="1419987"/>
                    <a:pt x="2978785" y="1410462"/>
                  </a:cubicBezTo>
                  <a:lnTo>
                    <a:pt x="2978912" y="1410335"/>
                  </a:lnTo>
                  <a:cubicBezTo>
                    <a:pt x="2643251" y="1397762"/>
                    <a:pt x="2432812" y="1303147"/>
                    <a:pt x="2324608" y="1105916"/>
                  </a:cubicBezTo>
                  <a:cubicBezTo>
                    <a:pt x="2265045" y="931672"/>
                    <a:pt x="2230882" y="763269"/>
                    <a:pt x="2236597" y="610108"/>
                  </a:cubicBezTo>
                  <a:lnTo>
                    <a:pt x="2236597" y="610108"/>
                  </a:lnTo>
                  <a:lnTo>
                    <a:pt x="2236470" y="610235"/>
                  </a:lnTo>
                  <a:cubicBezTo>
                    <a:pt x="2244471" y="397510"/>
                    <a:pt x="2184400" y="182244"/>
                    <a:pt x="2054860" y="0"/>
                  </a:cubicBezTo>
                  <a:close/>
                </a:path>
              </a:pathLst>
            </a:custGeom>
            <a:solidFill>
              <a:srgbClr val="FD16BA"/>
            </a:solidFill>
          </p:spPr>
        </p:sp>
        <p:sp>
          <p:nvSpPr>
            <p:cNvPr id="43" name="Freeform 43"/>
            <p:cNvSpPr/>
            <p:nvPr/>
          </p:nvSpPr>
          <p:spPr>
            <a:xfrm>
              <a:off x="3704844" y="63500"/>
              <a:ext cx="1595755" cy="1682369"/>
            </a:xfrm>
            <a:custGeom>
              <a:avLst/>
              <a:gdLst/>
              <a:ahLst/>
              <a:cxnLst/>
              <a:rect l="l" t="t" r="r" b="b"/>
              <a:pathLst>
                <a:path w="1595755" h="1682369">
                  <a:moveTo>
                    <a:pt x="579755" y="0"/>
                  </a:moveTo>
                  <a:cubicBezTo>
                    <a:pt x="336550" y="116713"/>
                    <a:pt x="149733" y="342773"/>
                    <a:pt x="93853" y="627761"/>
                  </a:cubicBezTo>
                  <a:cubicBezTo>
                    <a:pt x="0" y="1107186"/>
                    <a:pt x="312547" y="1571879"/>
                    <a:pt x="791845" y="1665732"/>
                  </a:cubicBezTo>
                  <a:cubicBezTo>
                    <a:pt x="849249" y="1676908"/>
                    <a:pt x="906399" y="1682369"/>
                    <a:pt x="962787" y="1682369"/>
                  </a:cubicBezTo>
                  <a:cubicBezTo>
                    <a:pt x="1205230" y="1682369"/>
                    <a:pt x="1432433" y="1582293"/>
                    <a:pt x="1595755" y="1414653"/>
                  </a:cubicBezTo>
                  <a:lnTo>
                    <a:pt x="1595755" y="1414653"/>
                  </a:lnTo>
                  <a:lnTo>
                    <a:pt x="1595755" y="180848"/>
                  </a:lnTo>
                  <a:lnTo>
                    <a:pt x="1595755" y="180848"/>
                  </a:lnTo>
                  <a:cubicBezTo>
                    <a:pt x="1524253" y="107188"/>
                    <a:pt x="1439545" y="45593"/>
                    <a:pt x="1344295" y="0"/>
                  </a:cubicBezTo>
                  <a:close/>
                </a:path>
              </a:pathLst>
            </a:custGeom>
            <a:solidFill>
              <a:srgbClr val="FD16BA"/>
            </a:solidFill>
          </p:spPr>
        </p:sp>
      </p:grpSp>
      <p:sp>
        <p:nvSpPr>
          <p:cNvPr id="44" name="Freeform 44"/>
          <p:cNvSpPr/>
          <p:nvPr/>
        </p:nvSpPr>
        <p:spPr>
          <a:xfrm>
            <a:off x="-1" y="8702773"/>
            <a:ext cx="18288001" cy="1168204"/>
          </a:xfrm>
          <a:custGeom>
            <a:avLst/>
            <a:gdLst/>
            <a:ahLst/>
            <a:cxnLst/>
            <a:rect l="l" t="t" r="r" b="b"/>
            <a:pathLst>
              <a:path w="19072712" h="1168204">
                <a:moveTo>
                  <a:pt x="0" y="0"/>
                </a:moveTo>
                <a:lnTo>
                  <a:pt x="19072712" y="0"/>
                </a:lnTo>
                <a:lnTo>
                  <a:pt x="19072712" y="1168204"/>
                </a:lnTo>
                <a:lnTo>
                  <a:pt x="0" y="1168204"/>
                </a:lnTo>
                <a:lnTo>
                  <a:pt x="0" y="0"/>
                </a:lnTo>
                <a:close/>
              </a:path>
            </a:pathLst>
          </a:custGeom>
          <a:blipFill>
            <a:blip r:embed="rId3"/>
            <a:stretch>
              <a:fillRect/>
            </a:stretch>
          </a:blipFill>
        </p:spPr>
      </p:sp>
      <p:sp>
        <p:nvSpPr>
          <p:cNvPr id="45" name="TextBox 45"/>
          <p:cNvSpPr txBox="1"/>
          <p:nvPr/>
        </p:nvSpPr>
        <p:spPr>
          <a:xfrm>
            <a:off x="7171172" y="4406765"/>
            <a:ext cx="8718792" cy="1502044"/>
          </a:xfrm>
          <a:prstGeom prst="rect">
            <a:avLst/>
          </a:prstGeom>
        </p:spPr>
        <p:txBody>
          <a:bodyPr lIns="0" tIns="0" rIns="0" bIns="0" rtlCol="0" anchor="t">
            <a:spAutoFit/>
          </a:bodyPr>
          <a:lstStyle/>
          <a:p>
            <a:pPr algn="l">
              <a:lnSpc>
                <a:spcPts val="5771"/>
              </a:lnSpc>
            </a:pPr>
            <a:r>
              <a:rPr lang="en-US" sz="5103" b="1" spc="387">
                <a:solidFill>
                  <a:srgbClr val="FFFFFF"/>
                </a:solidFill>
                <a:latin typeface="Geomanist Medium"/>
                <a:ea typeface="Geomanist Medium"/>
                <a:cs typeface="Geomanist Medium"/>
                <a:sym typeface="Geomanist Medium"/>
              </a:rPr>
              <a:t>TITULO DA PALESTRA OU TRABALHO LOREM IPSUM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956996" y="3365687"/>
            <a:ext cx="3932272" cy="752666"/>
            <a:chOff x="0" y="0"/>
            <a:chExt cx="5243030" cy="1003554"/>
          </a:xfrm>
        </p:grpSpPr>
        <p:sp>
          <p:nvSpPr>
            <p:cNvPr id="4" name="Freeform 4"/>
            <p:cNvSpPr/>
            <p:nvPr/>
          </p:nvSpPr>
          <p:spPr>
            <a:xfrm>
              <a:off x="0" y="0"/>
              <a:ext cx="5243068" cy="1003554"/>
            </a:xfrm>
            <a:custGeom>
              <a:avLst/>
              <a:gdLst/>
              <a:ahLst/>
              <a:cxnLst/>
              <a:rect l="l" t="t" r="r" b="b"/>
              <a:pathLst>
                <a:path w="5243068" h="1003554">
                  <a:moveTo>
                    <a:pt x="4741291" y="1003554"/>
                  </a:moveTo>
                  <a:lnTo>
                    <a:pt x="501777" y="1003554"/>
                  </a:lnTo>
                  <a:cubicBezTo>
                    <a:pt x="224663" y="1003554"/>
                    <a:pt x="0" y="778891"/>
                    <a:pt x="0" y="501777"/>
                  </a:cubicBezTo>
                  <a:cubicBezTo>
                    <a:pt x="0" y="224663"/>
                    <a:pt x="224663" y="0"/>
                    <a:pt x="501777" y="0"/>
                  </a:cubicBezTo>
                  <a:lnTo>
                    <a:pt x="4741291" y="0"/>
                  </a:lnTo>
                  <a:cubicBezTo>
                    <a:pt x="5018405" y="0"/>
                    <a:pt x="5243068" y="224663"/>
                    <a:pt x="5243068" y="501777"/>
                  </a:cubicBezTo>
                  <a:cubicBezTo>
                    <a:pt x="5243068" y="778891"/>
                    <a:pt x="5018405" y="1003554"/>
                    <a:pt x="4741291" y="1003554"/>
                  </a:cubicBezTo>
                </a:path>
              </a:pathLst>
            </a:custGeom>
            <a:solidFill>
              <a:srgbClr val="FD16BA"/>
            </a:solidFill>
          </p:spPr>
        </p:sp>
      </p:grpSp>
      <p:grpSp>
        <p:nvGrpSpPr>
          <p:cNvPr id="5" name="Group 5"/>
          <p:cNvGrpSpPr>
            <a:grpSpLocks noChangeAspect="1"/>
          </p:cNvGrpSpPr>
          <p:nvPr/>
        </p:nvGrpSpPr>
        <p:grpSpPr>
          <a:xfrm>
            <a:off x="14312513" y="-47625"/>
            <a:ext cx="4023112" cy="4009634"/>
            <a:chOff x="0" y="0"/>
            <a:chExt cx="5364150" cy="5346179"/>
          </a:xfrm>
        </p:grpSpPr>
        <p:sp>
          <p:nvSpPr>
            <p:cNvPr id="6" name="Freeform 6"/>
            <p:cNvSpPr/>
            <p:nvPr/>
          </p:nvSpPr>
          <p:spPr>
            <a:xfrm>
              <a:off x="-44196" y="63500"/>
              <a:ext cx="5344668" cy="5219446"/>
            </a:xfrm>
            <a:custGeom>
              <a:avLst/>
              <a:gdLst/>
              <a:ahLst/>
              <a:cxnLst/>
              <a:rect l="l" t="t" r="r" b="b"/>
              <a:pathLst>
                <a:path w="5344668" h="5219446">
                  <a:moveTo>
                    <a:pt x="437515" y="0"/>
                  </a:moveTo>
                  <a:cubicBezTo>
                    <a:pt x="172339" y="373634"/>
                    <a:pt x="195072" y="893826"/>
                    <a:pt x="517525" y="1243965"/>
                  </a:cubicBezTo>
                  <a:lnTo>
                    <a:pt x="516890" y="1243965"/>
                  </a:lnTo>
                  <a:cubicBezTo>
                    <a:pt x="1187831" y="1973326"/>
                    <a:pt x="1157097" y="2710180"/>
                    <a:pt x="427736" y="3381121"/>
                  </a:cubicBezTo>
                  <a:lnTo>
                    <a:pt x="428498" y="3381121"/>
                  </a:lnTo>
                  <a:cubicBezTo>
                    <a:pt x="427355" y="3382264"/>
                    <a:pt x="425958" y="3382899"/>
                    <a:pt x="424688" y="3384042"/>
                  </a:cubicBezTo>
                  <a:cubicBezTo>
                    <a:pt x="23495" y="3756279"/>
                    <a:pt x="0" y="4383151"/>
                    <a:pt x="372110" y="4784471"/>
                  </a:cubicBezTo>
                  <a:cubicBezTo>
                    <a:pt x="567436" y="4994910"/>
                    <a:pt x="832739" y="5101463"/>
                    <a:pt x="1098804" y="5101463"/>
                  </a:cubicBezTo>
                  <a:cubicBezTo>
                    <a:pt x="1339977" y="5101463"/>
                    <a:pt x="1581785" y="5013959"/>
                    <a:pt x="1772412" y="4837049"/>
                  </a:cubicBezTo>
                  <a:cubicBezTo>
                    <a:pt x="1773555" y="4835906"/>
                    <a:pt x="1774444" y="4834636"/>
                    <a:pt x="1775587" y="4833493"/>
                  </a:cubicBezTo>
                  <a:lnTo>
                    <a:pt x="1775587" y="4833493"/>
                  </a:lnTo>
                  <a:lnTo>
                    <a:pt x="1775587" y="4834255"/>
                  </a:lnTo>
                  <a:cubicBezTo>
                    <a:pt x="2125091" y="4507357"/>
                    <a:pt x="2477643" y="4344034"/>
                    <a:pt x="2825115" y="4344034"/>
                  </a:cubicBezTo>
                  <a:cubicBezTo>
                    <a:pt x="3197225" y="4344034"/>
                    <a:pt x="3563366" y="4531359"/>
                    <a:pt x="3913378" y="4905628"/>
                  </a:cubicBezTo>
                  <a:lnTo>
                    <a:pt x="3913378" y="4904994"/>
                  </a:lnTo>
                  <a:cubicBezTo>
                    <a:pt x="4108450" y="5113782"/>
                    <a:pt x="4372737" y="5219446"/>
                    <a:pt x="4637659" y="5219446"/>
                  </a:cubicBezTo>
                  <a:cubicBezTo>
                    <a:pt x="4878705" y="5219446"/>
                    <a:pt x="5120259" y="5132070"/>
                    <a:pt x="5310886" y="4955159"/>
                  </a:cubicBezTo>
                  <a:cubicBezTo>
                    <a:pt x="5322443" y="4944364"/>
                    <a:pt x="5333746" y="4933442"/>
                    <a:pt x="5344668" y="4922266"/>
                  </a:cubicBezTo>
                  <a:lnTo>
                    <a:pt x="5344668" y="4922266"/>
                  </a:lnTo>
                  <a:lnTo>
                    <a:pt x="5344668" y="3534791"/>
                  </a:lnTo>
                  <a:lnTo>
                    <a:pt x="5344668" y="3534791"/>
                  </a:lnTo>
                  <a:cubicBezTo>
                    <a:pt x="5160645" y="3346958"/>
                    <a:pt x="4919091" y="3247390"/>
                    <a:pt x="4674108" y="3238246"/>
                  </a:cubicBezTo>
                  <a:lnTo>
                    <a:pt x="4674235" y="3238119"/>
                  </a:lnTo>
                  <a:cubicBezTo>
                    <a:pt x="4521201" y="3232403"/>
                    <a:pt x="4355720" y="3185668"/>
                    <a:pt x="4186428" y="3113278"/>
                  </a:cubicBezTo>
                  <a:cubicBezTo>
                    <a:pt x="3997833" y="2990596"/>
                    <a:pt x="3919347" y="2773680"/>
                    <a:pt x="3932047" y="2438019"/>
                  </a:cubicBezTo>
                  <a:lnTo>
                    <a:pt x="3932047" y="2438019"/>
                  </a:lnTo>
                  <a:lnTo>
                    <a:pt x="3931920" y="2438146"/>
                  </a:lnTo>
                  <a:cubicBezTo>
                    <a:pt x="3941445" y="2184653"/>
                    <a:pt x="3854324" y="1927606"/>
                    <a:pt x="3668268" y="1726819"/>
                  </a:cubicBezTo>
                  <a:cubicBezTo>
                    <a:pt x="3482213" y="1526032"/>
                    <a:pt x="3232277" y="1419987"/>
                    <a:pt x="2978785" y="1410462"/>
                  </a:cubicBezTo>
                  <a:lnTo>
                    <a:pt x="2978912" y="1410335"/>
                  </a:lnTo>
                  <a:cubicBezTo>
                    <a:pt x="2643251" y="1397762"/>
                    <a:pt x="2432812" y="1303147"/>
                    <a:pt x="2324608" y="1105916"/>
                  </a:cubicBezTo>
                  <a:cubicBezTo>
                    <a:pt x="2265045" y="931672"/>
                    <a:pt x="2230882" y="763269"/>
                    <a:pt x="2236597" y="610108"/>
                  </a:cubicBezTo>
                  <a:lnTo>
                    <a:pt x="2236597" y="610108"/>
                  </a:lnTo>
                  <a:lnTo>
                    <a:pt x="2236470" y="610235"/>
                  </a:lnTo>
                  <a:cubicBezTo>
                    <a:pt x="2244471" y="397510"/>
                    <a:pt x="2184400" y="182244"/>
                    <a:pt x="2054860" y="0"/>
                  </a:cubicBezTo>
                  <a:close/>
                </a:path>
              </a:pathLst>
            </a:custGeom>
            <a:solidFill>
              <a:srgbClr val="FD16BA"/>
            </a:solidFill>
          </p:spPr>
        </p:sp>
        <p:sp>
          <p:nvSpPr>
            <p:cNvPr id="7" name="Freeform 7"/>
            <p:cNvSpPr/>
            <p:nvPr/>
          </p:nvSpPr>
          <p:spPr>
            <a:xfrm>
              <a:off x="3704844" y="63500"/>
              <a:ext cx="1595755" cy="1682369"/>
            </a:xfrm>
            <a:custGeom>
              <a:avLst/>
              <a:gdLst/>
              <a:ahLst/>
              <a:cxnLst/>
              <a:rect l="l" t="t" r="r" b="b"/>
              <a:pathLst>
                <a:path w="1595755" h="1682369">
                  <a:moveTo>
                    <a:pt x="579755" y="0"/>
                  </a:moveTo>
                  <a:cubicBezTo>
                    <a:pt x="336550" y="116713"/>
                    <a:pt x="149733" y="342773"/>
                    <a:pt x="93853" y="627761"/>
                  </a:cubicBezTo>
                  <a:cubicBezTo>
                    <a:pt x="0" y="1107186"/>
                    <a:pt x="312547" y="1571879"/>
                    <a:pt x="791845" y="1665732"/>
                  </a:cubicBezTo>
                  <a:cubicBezTo>
                    <a:pt x="849249" y="1676908"/>
                    <a:pt x="906399" y="1682369"/>
                    <a:pt x="962787" y="1682369"/>
                  </a:cubicBezTo>
                  <a:cubicBezTo>
                    <a:pt x="1205230" y="1682369"/>
                    <a:pt x="1432433" y="1582293"/>
                    <a:pt x="1595755" y="1414653"/>
                  </a:cubicBezTo>
                  <a:lnTo>
                    <a:pt x="1595755" y="1414653"/>
                  </a:lnTo>
                  <a:lnTo>
                    <a:pt x="1595755" y="180848"/>
                  </a:lnTo>
                  <a:lnTo>
                    <a:pt x="1595755" y="180848"/>
                  </a:lnTo>
                  <a:cubicBezTo>
                    <a:pt x="1524253" y="107188"/>
                    <a:pt x="1439545" y="45593"/>
                    <a:pt x="1344295" y="0"/>
                  </a:cubicBezTo>
                  <a:close/>
                </a:path>
              </a:pathLst>
            </a:custGeom>
            <a:solidFill>
              <a:srgbClr val="FD16BA"/>
            </a:solidFill>
          </p:spPr>
        </p:sp>
      </p:grpSp>
      <p:sp>
        <p:nvSpPr>
          <p:cNvPr id="8" name="Freeform 8"/>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1313888" y="4774711"/>
            <a:ext cx="9461973" cy="2183635"/>
          </a:xfrm>
          <a:prstGeom prst="rect">
            <a:avLst/>
          </a:prstGeom>
        </p:spPr>
        <p:txBody>
          <a:bodyPr lIns="0" tIns="0" rIns="0" bIns="0" rtlCol="0" anchor="t">
            <a:spAutoFit/>
          </a:bodyPr>
          <a:lstStyle/>
          <a:p>
            <a:pPr algn="just">
              <a:lnSpc>
                <a:spcPts val="3409"/>
              </a:lnSpc>
            </a:pPr>
            <a:r>
              <a:rPr lang="en-US" sz="2899" spc="57">
                <a:solidFill>
                  <a:srgbClr val="FFFFFF"/>
                </a:solidFill>
                <a:latin typeface="Geomanist"/>
                <a:ea typeface="Geomanist"/>
                <a:cs typeface="Geomanist"/>
                <a:sym typeface="Geomanist"/>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0" name="TextBox 10"/>
          <p:cNvSpPr txBox="1"/>
          <p:nvPr/>
        </p:nvSpPr>
        <p:spPr>
          <a:xfrm>
            <a:off x="1313907" y="3469015"/>
            <a:ext cx="3237900" cy="652929"/>
          </a:xfrm>
          <a:prstGeom prst="rect">
            <a:avLst/>
          </a:prstGeom>
        </p:spPr>
        <p:txBody>
          <a:bodyPr lIns="0" tIns="0" rIns="0" bIns="0" rtlCol="0" anchor="t">
            <a:spAutoFit/>
          </a:bodyPr>
          <a:lstStyle/>
          <a:p>
            <a:pPr algn="l">
              <a:lnSpc>
                <a:spcPts val="5298"/>
              </a:lnSpc>
            </a:pPr>
            <a:r>
              <a:rPr lang="en-US" sz="3784" b="1" spc="60">
                <a:solidFill>
                  <a:srgbClr val="FFFFFF"/>
                </a:solidFill>
                <a:latin typeface="Geomanist Bold"/>
                <a:ea typeface="Geomanist Bold"/>
                <a:cs typeface="Geomanist Bold"/>
                <a:sym typeface="Geomanist Bold"/>
              </a:rPr>
              <a:t>LOREM IPSUM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1046064"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D16BA"/>
            </a:solidFill>
          </p:spPr>
        </p:sp>
      </p:grpSp>
      <p:grpSp>
        <p:nvGrpSpPr>
          <p:cNvPr id="5" name="Group 5"/>
          <p:cNvGrpSpPr>
            <a:grpSpLocks noChangeAspect="1"/>
          </p:cNvGrpSpPr>
          <p:nvPr/>
        </p:nvGrpSpPr>
        <p:grpSpPr>
          <a:xfrm>
            <a:off x="9592237" y="3731752"/>
            <a:ext cx="3122600" cy="597684"/>
            <a:chOff x="0" y="0"/>
            <a:chExt cx="4163466" cy="796912"/>
          </a:xfrm>
        </p:grpSpPr>
        <p:sp>
          <p:nvSpPr>
            <p:cNvPr id="6" name="Freeform 6"/>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D16BA"/>
            </a:solidFill>
          </p:spPr>
        </p:sp>
      </p:grpSp>
      <p:grpSp>
        <p:nvGrpSpPr>
          <p:cNvPr id="7" name="Group 7"/>
          <p:cNvGrpSpPr>
            <a:grpSpLocks noChangeAspect="1"/>
          </p:cNvGrpSpPr>
          <p:nvPr/>
        </p:nvGrpSpPr>
        <p:grpSpPr>
          <a:xfrm>
            <a:off x="15345327" y="-47625"/>
            <a:ext cx="2990298" cy="2954979"/>
            <a:chOff x="0" y="0"/>
            <a:chExt cx="3987063" cy="3939972"/>
          </a:xfrm>
        </p:grpSpPr>
        <p:sp>
          <p:nvSpPr>
            <p:cNvPr id="8" name="Freeform 8"/>
            <p:cNvSpPr/>
            <p:nvPr/>
          </p:nvSpPr>
          <p:spPr>
            <a:xfrm>
              <a:off x="-17272" y="63373"/>
              <a:ext cx="3940810" cy="3813302"/>
            </a:xfrm>
            <a:custGeom>
              <a:avLst/>
              <a:gdLst/>
              <a:ahLst/>
              <a:cxnLst/>
              <a:rect l="l" t="t" r="r" b="b"/>
              <a:pathLst>
                <a:path w="3940810" h="3813302">
                  <a:moveTo>
                    <a:pt x="266573" y="127"/>
                  </a:moveTo>
                  <a:cubicBezTo>
                    <a:pt x="136525" y="267335"/>
                    <a:pt x="175133" y="597916"/>
                    <a:pt x="388366" y="829564"/>
                  </a:cubicBezTo>
                  <a:lnTo>
                    <a:pt x="387858" y="829564"/>
                  </a:lnTo>
                  <a:cubicBezTo>
                    <a:pt x="891413" y="1376934"/>
                    <a:pt x="868299" y="1930019"/>
                    <a:pt x="320929" y="2433574"/>
                  </a:cubicBezTo>
                  <a:lnTo>
                    <a:pt x="321564" y="2433574"/>
                  </a:lnTo>
                  <a:cubicBezTo>
                    <a:pt x="320675" y="2434463"/>
                    <a:pt x="319659" y="2434844"/>
                    <a:pt x="318770" y="2435733"/>
                  </a:cubicBezTo>
                  <a:cubicBezTo>
                    <a:pt x="17653" y="2715006"/>
                    <a:pt x="0" y="3185668"/>
                    <a:pt x="279273" y="3486785"/>
                  </a:cubicBezTo>
                  <a:cubicBezTo>
                    <a:pt x="425831" y="3644773"/>
                    <a:pt x="624967" y="3724783"/>
                    <a:pt x="824738" y="3724783"/>
                  </a:cubicBezTo>
                  <a:cubicBezTo>
                    <a:pt x="1005713" y="3724783"/>
                    <a:pt x="1187196" y="3659124"/>
                    <a:pt x="1330325" y="3526282"/>
                  </a:cubicBezTo>
                  <a:cubicBezTo>
                    <a:pt x="1331214" y="3525393"/>
                    <a:pt x="1331849" y="3524377"/>
                    <a:pt x="1332738" y="3523615"/>
                  </a:cubicBezTo>
                  <a:lnTo>
                    <a:pt x="1332738" y="3523615"/>
                  </a:lnTo>
                  <a:lnTo>
                    <a:pt x="1332738" y="3524250"/>
                  </a:lnTo>
                  <a:cubicBezTo>
                    <a:pt x="1594993" y="3278886"/>
                    <a:pt x="1859661" y="3156331"/>
                    <a:pt x="2120392" y="3156331"/>
                  </a:cubicBezTo>
                  <a:cubicBezTo>
                    <a:pt x="2399665" y="3156331"/>
                    <a:pt x="2674493" y="3296920"/>
                    <a:pt x="2937129" y="3577844"/>
                  </a:cubicBezTo>
                  <a:lnTo>
                    <a:pt x="2937129" y="3577336"/>
                  </a:lnTo>
                  <a:cubicBezTo>
                    <a:pt x="3083560" y="3734054"/>
                    <a:pt x="3281934" y="3813302"/>
                    <a:pt x="3480816" y="3813302"/>
                  </a:cubicBezTo>
                  <a:cubicBezTo>
                    <a:pt x="3643122" y="3813302"/>
                    <a:pt x="3805809" y="3760470"/>
                    <a:pt x="3940810" y="3653790"/>
                  </a:cubicBezTo>
                  <a:lnTo>
                    <a:pt x="3940810" y="3653790"/>
                  </a:lnTo>
                  <a:lnTo>
                    <a:pt x="3940810" y="2485263"/>
                  </a:lnTo>
                  <a:lnTo>
                    <a:pt x="3940810" y="2485263"/>
                  </a:lnTo>
                  <a:cubicBezTo>
                    <a:pt x="3814318" y="2385314"/>
                    <a:pt x="3662172" y="2331974"/>
                    <a:pt x="3508121" y="2326259"/>
                  </a:cubicBezTo>
                  <a:lnTo>
                    <a:pt x="3508248" y="2326132"/>
                  </a:lnTo>
                  <a:cubicBezTo>
                    <a:pt x="3393313" y="2321814"/>
                    <a:pt x="3269107" y="2286762"/>
                    <a:pt x="3142107" y="2232406"/>
                  </a:cubicBezTo>
                  <a:cubicBezTo>
                    <a:pt x="3000502" y="2140331"/>
                    <a:pt x="2941701" y="1977517"/>
                    <a:pt x="2951099" y="1725549"/>
                  </a:cubicBezTo>
                  <a:lnTo>
                    <a:pt x="2951099" y="1725549"/>
                  </a:lnTo>
                  <a:lnTo>
                    <a:pt x="2950972" y="1725676"/>
                  </a:lnTo>
                  <a:cubicBezTo>
                    <a:pt x="2958211" y="1535430"/>
                    <a:pt x="2892806" y="1342390"/>
                    <a:pt x="2753106" y="1191768"/>
                  </a:cubicBezTo>
                  <a:cubicBezTo>
                    <a:pt x="2613406" y="1041146"/>
                    <a:pt x="2425827" y="961517"/>
                    <a:pt x="2235708" y="954405"/>
                  </a:cubicBezTo>
                  <a:lnTo>
                    <a:pt x="2235835" y="954278"/>
                  </a:lnTo>
                  <a:cubicBezTo>
                    <a:pt x="1983994" y="944880"/>
                    <a:pt x="1826006" y="873887"/>
                    <a:pt x="1744726" y="725805"/>
                  </a:cubicBezTo>
                  <a:cubicBezTo>
                    <a:pt x="1700022" y="594995"/>
                    <a:pt x="1674368" y="468630"/>
                    <a:pt x="1678686" y="353695"/>
                  </a:cubicBezTo>
                  <a:lnTo>
                    <a:pt x="1678686" y="353695"/>
                  </a:lnTo>
                  <a:lnTo>
                    <a:pt x="1678559" y="353822"/>
                  </a:lnTo>
                  <a:cubicBezTo>
                    <a:pt x="1683131" y="233172"/>
                    <a:pt x="1658493" y="111379"/>
                    <a:pt x="1604137" y="0"/>
                  </a:cubicBezTo>
                  <a:close/>
                </a:path>
              </a:pathLst>
            </a:custGeom>
            <a:solidFill>
              <a:srgbClr val="FD16BA"/>
            </a:solidFill>
          </p:spPr>
        </p:sp>
        <p:sp>
          <p:nvSpPr>
            <p:cNvPr id="9" name="Freeform 9"/>
            <p:cNvSpPr/>
            <p:nvPr/>
          </p:nvSpPr>
          <p:spPr>
            <a:xfrm>
              <a:off x="2796540" y="63500"/>
              <a:ext cx="1126998" cy="1158367"/>
            </a:xfrm>
            <a:custGeom>
              <a:avLst/>
              <a:gdLst/>
              <a:ahLst/>
              <a:cxnLst/>
              <a:rect l="l" t="t" r="r" b="b"/>
              <a:pathLst>
                <a:path w="1126998" h="1158367">
                  <a:moveTo>
                    <a:pt x="278892" y="0"/>
                  </a:moveTo>
                  <a:cubicBezTo>
                    <a:pt x="174879" y="92964"/>
                    <a:pt x="99314" y="219456"/>
                    <a:pt x="70358" y="366903"/>
                  </a:cubicBezTo>
                  <a:cubicBezTo>
                    <a:pt x="0" y="726694"/>
                    <a:pt x="234569" y="1075436"/>
                    <a:pt x="594360" y="1145921"/>
                  </a:cubicBezTo>
                  <a:cubicBezTo>
                    <a:pt x="637413" y="1154303"/>
                    <a:pt x="680339" y="1158367"/>
                    <a:pt x="722630" y="1158367"/>
                  </a:cubicBezTo>
                  <a:cubicBezTo>
                    <a:pt x="871855" y="1158367"/>
                    <a:pt x="1013333" y="1107821"/>
                    <a:pt x="1126998" y="1020318"/>
                  </a:cubicBezTo>
                  <a:lnTo>
                    <a:pt x="1126998" y="1020318"/>
                  </a:lnTo>
                  <a:lnTo>
                    <a:pt x="1126998" y="0"/>
                  </a:lnTo>
                  <a:close/>
                </a:path>
              </a:pathLst>
            </a:custGeom>
            <a:solidFill>
              <a:srgbClr val="FD16BA"/>
            </a:solidFill>
          </p:spPr>
        </p:sp>
      </p:grpSp>
      <p:sp>
        <p:nvSpPr>
          <p:cNvPr id="10" name="Freeform 10"/>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1329490"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a:ea typeface="Geomanist"/>
                <a:cs typeface="Geomanist"/>
                <a:sym typeface="Geomanist"/>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2" name="TextBox 12"/>
          <p:cNvSpPr txBox="1"/>
          <p:nvPr/>
        </p:nvSpPr>
        <p:spPr>
          <a:xfrm>
            <a:off x="9875653"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a:ea typeface="Geomanist"/>
                <a:cs typeface="Geomanist"/>
                <a:sym typeface="Geomanist"/>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3" name="TextBox 13"/>
          <p:cNvSpPr txBox="1"/>
          <p:nvPr/>
        </p:nvSpPr>
        <p:spPr>
          <a:xfrm>
            <a:off x="1329509"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Bold"/>
                <a:ea typeface="Geomanist Bold"/>
                <a:cs typeface="Geomanist Bold"/>
                <a:sym typeface="Geomanist Bold"/>
              </a:rPr>
              <a:t>LOREM IPSUM</a:t>
            </a:r>
          </a:p>
        </p:txBody>
      </p:sp>
      <p:sp>
        <p:nvSpPr>
          <p:cNvPr id="14" name="TextBox 14"/>
          <p:cNvSpPr txBox="1"/>
          <p:nvPr/>
        </p:nvSpPr>
        <p:spPr>
          <a:xfrm>
            <a:off x="9875672"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Bold"/>
                <a:ea typeface="Geomanist Bold"/>
                <a:cs typeface="Geomanist Bold"/>
                <a:sym typeface="Geomanist Bold"/>
              </a:rPr>
              <a:t>LOREM IPSUM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8512245"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D16BA"/>
            </a:solidFill>
          </p:spPr>
        </p:sp>
      </p:grpSp>
      <p:grpSp>
        <p:nvGrpSpPr>
          <p:cNvPr id="5" name="Group 5"/>
          <p:cNvGrpSpPr/>
          <p:nvPr/>
        </p:nvGrpSpPr>
        <p:grpSpPr>
          <a:xfrm>
            <a:off x="2126047" y="946318"/>
            <a:ext cx="6188040" cy="8024393"/>
            <a:chOff x="0" y="0"/>
            <a:chExt cx="8250720" cy="10699191"/>
          </a:xfrm>
        </p:grpSpPr>
        <p:sp>
          <p:nvSpPr>
            <p:cNvPr id="6" name="Freeform 6"/>
            <p:cNvSpPr/>
            <p:nvPr/>
          </p:nvSpPr>
          <p:spPr>
            <a:xfrm>
              <a:off x="-181610" y="0"/>
              <a:ext cx="8557260" cy="10699242"/>
            </a:xfrm>
            <a:custGeom>
              <a:avLst/>
              <a:gdLst/>
              <a:ahLst/>
              <a:cxnLst/>
              <a:rect l="l" t="t" r="r" b="b"/>
              <a:pathLst>
                <a:path w="8557260" h="10699242">
                  <a:moveTo>
                    <a:pt x="5589270" y="0"/>
                  </a:moveTo>
                  <a:cubicBezTo>
                    <a:pt x="5329555" y="0"/>
                    <a:pt x="5069332" y="63119"/>
                    <a:pt x="4845939" y="193675"/>
                  </a:cubicBezTo>
                  <a:cubicBezTo>
                    <a:pt x="3858895" y="770255"/>
                    <a:pt x="4028694" y="1635252"/>
                    <a:pt x="4160774" y="2553843"/>
                  </a:cubicBezTo>
                  <a:cubicBezTo>
                    <a:pt x="4323080" y="3682492"/>
                    <a:pt x="3372104" y="4047490"/>
                    <a:pt x="2427478" y="4047490"/>
                  </a:cubicBezTo>
                  <a:cubicBezTo>
                    <a:pt x="2381377" y="4047490"/>
                    <a:pt x="2335276" y="4046601"/>
                    <a:pt x="2289302" y="4044950"/>
                  </a:cubicBezTo>
                  <a:cubicBezTo>
                    <a:pt x="2155317" y="4039997"/>
                    <a:pt x="2019046" y="4034790"/>
                    <a:pt x="1883029" y="4034790"/>
                  </a:cubicBezTo>
                  <a:cubicBezTo>
                    <a:pt x="1524000" y="4034790"/>
                    <a:pt x="1166876" y="4071239"/>
                    <a:pt x="858774" y="4245610"/>
                  </a:cubicBezTo>
                  <a:cubicBezTo>
                    <a:pt x="46863" y="4705096"/>
                    <a:pt x="0" y="5943473"/>
                    <a:pt x="532765" y="6709410"/>
                  </a:cubicBezTo>
                  <a:cubicBezTo>
                    <a:pt x="1065530" y="7475347"/>
                    <a:pt x="1975358" y="7872476"/>
                    <a:pt x="2849626" y="8197977"/>
                  </a:cubicBezTo>
                  <a:cubicBezTo>
                    <a:pt x="3723894" y="8523478"/>
                    <a:pt x="4646676" y="8837295"/>
                    <a:pt x="5292090" y="9510903"/>
                  </a:cubicBezTo>
                  <a:cubicBezTo>
                    <a:pt x="5667248" y="9902444"/>
                    <a:pt x="5955411" y="10418572"/>
                    <a:pt x="6458585" y="10620502"/>
                  </a:cubicBezTo>
                  <a:cubicBezTo>
                    <a:pt x="6592570" y="10674223"/>
                    <a:pt x="6733286" y="10699242"/>
                    <a:pt x="6874510" y="10699242"/>
                  </a:cubicBezTo>
                  <a:cubicBezTo>
                    <a:pt x="7347839" y="10699242"/>
                    <a:pt x="7827010" y="10419207"/>
                    <a:pt x="8076946" y="10005187"/>
                  </a:cubicBezTo>
                  <a:cubicBezTo>
                    <a:pt x="8401304" y="9467596"/>
                    <a:pt x="8557260" y="8736457"/>
                    <a:pt x="8313293" y="8157845"/>
                  </a:cubicBezTo>
                  <a:cubicBezTo>
                    <a:pt x="8069326" y="7579233"/>
                    <a:pt x="7821168" y="7138543"/>
                    <a:pt x="7339965" y="6735191"/>
                  </a:cubicBezTo>
                  <a:cubicBezTo>
                    <a:pt x="6811264" y="6291961"/>
                    <a:pt x="6186043" y="5864733"/>
                    <a:pt x="6010402" y="5197602"/>
                  </a:cubicBezTo>
                  <a:cubicBezTo>
                    <a:pt x="5804408" y="4415409"/>
                    <a:pt x="6296787" y="3640328"/>
                    <a:pt x="6730492" y="2957576"/>
                  </a:cubicBezTo>
                  <a:cubicBezTo>
                    <a:pt x="7164197" y="2274824"/>
                    <a:pt x="7199249" y="1413510"/>
                    <a:pt x="6832854" y="692404"/>
                  </a:cubicBezTo>
                  <a:cubicBezTo>
                    <a:pt x="6603365" y="241300"/>
                    <a:pt x="6097016" y="0"/>
                    <a:pt x="5589270" y="0"/>
                  </a:cubicBezTo>
                  <a:close/>
                </a:path>
              </a:pathLst>
            </a:custGeom>
            <a:blipFill>
              <a:blip r:embed="rId3"/>
              <a:stretch>
                <a:fillRect l="-32879" t="-13029" r="-99042" b="-6360"/>
              </a:stretch>
            </a:blipFill>
          </p:spPr>
        </p:sp>
      </p:grpSp>
      <p:grpSp>
        <p:nvGrpSpPr>
          <p:cNvPr id="7" name="Group 7"/>
          <p:cNvGrpSpPr>
            <a:grpSpLocks noChangeAspect="1"/>
          </p:cNvGrpSpPr>
          <p:nvPr/>
        </p:nvGrpSpPr>
        <p:grpSpPr>
          <a:xfrm>
            <a:off x="436235" y="3541586"/>
            <a:ext cx="2912364" cy="3203829"/>
            <a:chOff x="0" y="0"/>
            <a:chExt cx="3883152" cy="4271772"/>
          </a:xfrm>
        </p:grpSpPr>
        <p:sp>
          <p:nvSpPr>
            <p:cNvPr id="8" name="Freeform 8"/>
            <p:cNvSpPr/>
            <p:nvPr/>
          </p:nvSpPr>
          <p:spPr>
            <a:xfrm>
              <a:off x="-84836" y="-56388"/>
              <a:ext cx="4014343" cy="4435729"/>
            </a:xfrm>
            <a:custGeom>
              <a:avLst/>
              <a:gdLst/>
              <a:ahLst/>
              <a:cxnLst/>
              <a:rect l="l" t="t" r="r" b="b"/>
              <a:pathLst>
                <a:path w="4014343" h="4435729">
                  <a:moveTo>
                    <a:pt x="3134741" y="981583"/>
                  </a:moveTo>
                  <a:cubicBezTo>
                    <a:pt x="3083560" y="1116203"/>
                    <a:pt x="2950718" y="1258824"/>
                    <a:pt x="2773172" y="1392174"/>
                  </a:cubicBezTo>
                  <a:cubicBezTo>
                    <a:pt x="2597150" y="1390777"/>
                    <a:pt x="2473198" y="1335913"/>
                    <a:pt x="2353818" y="1206500"/>
                  </a:cubicBezTo>
                  <a:cubicBezTo>
                    <a:pt x="2333244" y="985266"/>
                    <a:pt x="2349500" y="791083"/>
                    <a:pt x="2414778" y="662686"/>
                  </a:cubicBezTo>
                  <a:cubicBezTo>
                    <a:pt x="2529586" y="436626"/>
                    <a:pt x="2445131" y="187452"/>
                    <a:pt x="2233422" y="93726"/>
                  </a:cubicBezTo>
                  <a:cubicBezTo>
                    <a:pt x="2021713" y="0"/>
                    <a:pt x="1740281" y="87122"/>
                    <a:pt x="1597660" y="300863"/>
                  </a:cubicBezTo>
                  <a:cubicBezTo>
                    <a:pt x="1444498" y="530225"/>
                    <a:pt x="1507236" y="816483"/>
                    <a:pt x="1747901" y="923036"/>
                  </a:cubicBezTo>
                  <a:cubicBezTo>
                    <a:pt x="1877441" y="980440"/>
                    <a:pt x="1995424" y="1127125"/>
                    <a:pt x="2094230" y="1321562"/>
                  </a:cubicBezTo>
                  <a:cubicBezTo>
                    <a:pt x="2062734" y="1525651"/>
                    <a:pt x="1985899" y="1680464"/>
                    <a:pt x="1827403" y="1848993"/>
                  </a:cubicBezTo>
                  <a:cubicBezTo>
                    <a:pt x="1574165" y="1916557"/>
                    <a:pt x="1342009" y="1933194"/>
                    <a:pt x="1194689" y="1867916"/>
                  </a:cubicBezTo>
                  <a:cubicBezTo>
                    <a:pt x="920877" y="1746758"/>
                    <a:pt x="514223" y="1923669"/>
                    <a:pt x="269113" y="2290826"/>
                  </a:cubicBezTo>
                  <a:cubicBezTo>
                    <a:pt x="0" y="2693924"/>
                    <a:pt x="24765" y="3168904"/>
                    <a:pt x="348996" y="3312541"/>
                  </a:cubicBezTo>
                  <a:cubicBezTo>
                    <a:pt x="673227" y="3456178"/>
                    <a:pt x="1129538" y="3194050"/>
                    <a:pt x="1345946" y="2767711"/>
                  </a:cubicBezTo>
                  <a:cubicBezTo>
                    <a:pt x="1454277" y="2554351"/>
                    <a:pt x="1660398" y="2342007"/>
                    <a:pt x="1898269" y="2160016"/>
                  </a:cubicBezTo>
                  <a:cubicBezTo>
                    <a:pt x="2102612" y="2154047"/>
                    <a:pt x="2240534" y="2215007"/>
                    <a:pt x="2373376" y="2370328"/>
                  </a:cubicBezTo>
                  <a:cubicBezTo>
                    <a:pt x="2398522" y="2668651"/>
                    <a:pt x="2379980" y="2964053"/>
                    <a:pt x="2294763" y="3187700"/>
                  </a:cubicBezTo>
                  <a:cubicBezTo>
                    <a:pt x="2124583" y="3634613"/>
                    <a:pt x="2237232" y="4148455"/>
                    <a:pt x="2561590" y="4292092"/>
                  </a:cubicBezTo>
                  <a:cubicBezTo>
                    <a:pt x="2885948" y="4435729"/>
                    <a:pt x="3254121" y="4134612"/>
                    <a:pt x="3371723" y="3664458"/>
                  </a:cubicBezTo>
                  <a:cubicBezTo>
                    <a:pt x="3478784" y="3236088"/>
                    <a:pt x="3336417" y="2816098"/>
                    <a:pt x="3062605" y="2694941"/>
                  </a:cubicBezTo>
                  <a:cubicBezTo>
                    <a:pt x="2915285" y="2629789"/>
                    <a:pt x="2771521" y="2446655"/>
                    <a:pt x="2651379" y="2213738"/>
                  </a:cubicBezTo>
                  <a:cubicBezTo>
                    <a:pt x="2669667" y="1983105"/>
                    <a:pt x="2732659" y="1822196"/>
                    <a:pt x="2862580" y="1661669"/>
                  </a:cubicBezTo>
                  <a:cubicBezTo>
                    <a:pt x="3072892" y="1604010"/>
                    <a:pt x="3260979" y="1592835"/>
                    <a:pt x="3390392" y="1650111"/>
                  </a:cubicBezTo>
                  <a:cubicBezTo>
                    <a:pt x="3631057" y="1756664"/>
                    <a:pt x="3885057" y="1610741"/>
                    <a:pt x="3951986" y="1343152"/>
                  </a:cubicBezTo>
                  <a:cubicBezTo>
                    <a:pt x="4014343" y="1093852"/>
                    <a:pt x="3889756" y="826897"/>
                    <a:pt x="3678047" y="733171"/>
                  </a:cubicBezTo>
                  <a:cubicBezTo>
                    <a:pt x="3466338" y="639446"/>
                    <a:pt x="3225038" y="744348"/>
                    <a:pt x="3134868" y="981330"/>
                  </a:cubicBezTo>
                </a:path>
              </a:pathLst>
            </a:custGeom>
            <a:solidFill>
              <a:srgbClr val="FD16BA"/>
            </a:solidFill>
          </p:spPr>
        </p:sp>
      </p:grpSp>
      <p:grpSp>
        <p:nvGrpSpPr>
          <p:cNvPr id="9" name="Group 9"/>
          <p:cNvGrpSpPr>
            <a:grpSpLocks noChangeAspect="1"/>
          </p:cNvGrpSpPr>
          <p:nvPr/>
        </p:nvGrpSpPr>
        <p:grpSpPr>
          <a:xfrm>
            <a:off x="14312513" y="-47625"/>
            <a:ext cx="4023112" cy="4009634"/>
            <a:chOff x="0" y="0"/>
            <a:chExt cx="5364150" cy="5346179"/>
          </a:xfrm>
        </p:grpSpPr>
        <p:sp>
          <p:nvSpPr>
            <p:cNvPr id="10" name="Freeform 10"/>
            <p:cNvSpPr/>
            <p:nvPr/>
          </p:nvSpPr>
          <p:spPr>
            <a:xfrm>
              <a:off x="-44196" y="63500"/>
              <a:ext cx="5344668" cy="5219446"/>
            </a:xfrm>
            <a:custGeom>
              <a:avLst/>
              <a:gdLst/>
              <a:ahLst/>
              <a:cxnLst/>
              <a:rect l="l" t="t" r="r" b="b"/>
              <a:pathLst>
                <a:path w="5344668" h="5219446">
                  <a:moveTo>
                    <a:pt x="437515" y="0"/>
                  </a:moveTo>
                  <a:cubicBezTo>
                    <a:pt x="172339" y="373634"/>
                    <a:pt x="195072" y="893826"/>
                    <a:pt x="517525" y="1243965"/>
                  </a:cubicBezTo>
                  <a:lnTo>
                    <a:pt x="516890" y="1243965"/>
                  </a:lnTo>
                  <a:cubicBezTo>
                    <a:pt x="1187831" y="1973326"/>
                    <a:pt x="1157097" y="2710180"/>
                    <a:pt x="427736" y="3381121"/>
                  </a:cubicBezTo>
                  <a:lnTo>
                    <a:pt x="428498" y="3381121"/>
                  </a:lnTo>
                  <a:cubicBezTo>
                    <a:pt x="427355" y="3382264"/>
                    <a:pt x="425958" y="3382899"/>
                    <a:pt x="424688" y="3384042"/>
                  </a:cubicBezTo>
                  <a:cubicBezTo>
                    <a:pt x="23495" y="3756279"/>
                    <a:pt x="0" y="4383151"/>
                    <a:pt x="372110" y="4784471"/>
                  </a:cubicBezTo>
                  <a:cubicBezTo>
                    <a:pt x="567436" y="4994910"/>
                    <a:pt x="832739" y="5101463"/>
                    <a:pt x="1098804" y="5101463"/>
                  </a:cubicBezTo>
                  <a:cubicBezTo>
                    <a:pt x="1339977" y="5101463"/>
                    <a:pt x="1581785" y="5013959"/>
                    <a:pt x="1772412" y="4837049"/>
                  </a:cubicBezTo>
                  <a:cubicBezTo>
                    <a:pt x="1773555" y="4835906"/>
                    <a:pt x="1774444" y="4834636"/>
                    <a:pt x="1775587" y="4833493"/>
                  </a:cubicBezTo>
                  <a:lnTo>
                    <a:pt x="1775587" y="4833493"/>
                  </a:lnTo>
                  <a:lnTo>
                    <a:pt x="1775587" y="4834255"/>
                  </a:lnTo>
                  <a:cubicBezTo>
                    <a:pt x="2125091" y="4507357"/>
                    <a:pt x="2477643" y="4344034"/>
                    <a:pt x="2825115" y="4344034"/>
                  </a:cubicBezTo>
                  <a:cubicBezTo>
                    <a:pt x="3197225" y="4344034"/>
                    <a:pt x="3563366" y="4531359"/>
                    <a:pt x="3913378" y="4905628"/>
                  </a:cubicBezTo>
                  <a:lnTo>
                    <a:pt x="3913378" y="4904994"/>
                  </a:lnTo>
                  <a:cubicBezTo>
                    <a:pt x="4108450" y="5113782"/>
                    <a:pt x="4372737" y="5219446"/>
                    <a:pt x="4637659" y="5219446"/>
                  </a:cubicBezTo>
                  <a:cubicBezTo>
                    <a:pt x="4878705" y="5219446"/>
                    <a:pt x="5120259" y="5132070"/>
                    <a:pt x="5310886" y="4955159"/>
                  </a:cubicBezTo>
                  <a:cubicBezTo>
                    <a:pt x="5322443" y="4944364"/>
                    <a:pt x="5333746" y="4933442"/>
                    <a:pt x="5344668" y="4922266"/>
                  </a:cubicBezTo>
                  <a:lnTo>
                    <a:pt x="5344668" y="4922266"/>
                  </a:lnTo>
                  <a:lnTo>
                    <a:pt x="5344668" y="3534791"/>
                  </a:lnTo>
                  <a:lnTo>
                    <a:pt x="5344668" y="3534791"/>
                  </a:lnTo>
                  <a:cubicBezTo>
                    <a:pt x="5160645" y="3346958"/>
                    <a:pt x="4919091" y="3247390"/>
                    <a:pt x="4674108" y="3238246"/>
                  </a:cubicBezTo>
                  <a:lnTo>
                    <a:pt x="4674235" y="3238119"/>
                  </a:lnTo>
                  <a:cubicBezTo>
                    <a:pt x="4521201" y="3232403"/>
                    <a:pt x="4355720" y="3185668"/>
                    <a:pt x="4186428" y="3113278"/>
                  </a:cubicBezTo>
                  <a:cubicBezTo>
                    <a:pt x="3997833" y="2990596"/>
                    <a:pt x="3919347" y="2773680"/>
                    <a:pt x="3932047" y="2438019"/>
                  </a:cubicBezTo>
                  <a:lnTo>
                    <a:pt x="3932047" y="2438019"/>
                  </a:lnTo>
                  <a:lnTo>
                    <a:pt x="3931920" y="2438146"/>
                  </a:lnTo>
                  <a:cubicBezTo>
                    <a:pt x="3941445" y="2184653"/>
                    <a:pt x="3854324" y="1927606"/>
                    <a:pt x="3668268" y="1726819"/>
                  </a:cubicBezTo>
                  <a:cubicBezTo>
                    <a:pt x="3482213" y="1526032"/>
                    <a:pt x="3232277" y="1419987"/>
                    <a:pt x="2978785" y="1410462"/>
                  </a:cubicBezTo>
                  <a:lnTo>
                    <a:pt x="2978912" y="1410335"/>
                  </a:lnTo>
                  <a:cubicBezTo>
                    <a:pt x="2643251" y="1397762"/>
                    <a:pt x="2432812" y="1303147"/>
                    <a:pt x="2324608" y="1105916"/>
                  </a:cubicBezTo>
                  <a:cubicBezTo>
                    <a:pt x="2265045" y="931672"/>
                    <a:pt x="2230882" y="763269"/>
                    <a:pt x="2236597" y="610108"/>
                  </a:cubicBezTo>
                  <a:lnTo>
                    <a:pt x="2236597" y="610108"/>
                  </a:lnTo>
                  <a:lnTo>
                    <a:pt x="2236470" y="610235"/>
                  </a:lnTo>
                  <a:cubicBezTo>
                    <a:pt x="2244471" y="397510"/>
                    <a:pt x="2184400" y="182244"/>
                    <a:pt x="2054860" y="0"/>
                  </a:cubicBezTo>
                  <a:close/>
                </a:path>
              </a:pathLst>
            </a:custGeom>
            <a:solidFill>
              <a:srgbClr val="FD16BA"/>
            </a:solidFill>
          </p:spPr>
        </p:sp>
        <p:sp>
          <p:nvSpPr>
            <p:cNvPr id="11" name="Freeform 11"/>
            <p:cNvSpPr/>
            <p:nvPr/>
          </p:nvSpPr>
          <p:spPr>
            <a:xfrm>
              <a:off x="3704844" y="63500"/>
              <a:ext cx="1595755" cy="1682369"/>
            </a:xfrm>
            <a:custGeom>
              <a:avLst/>
              <a:gdLst/>
              <a:ahLst/>
              <a:cxnLst/>
              <a:rect l="l" t="t" r="r" b="b"/>
              <a:pathLst>
                <a:path w="1595755" h="1682369">
                  <a:moveTo>
                    <a:pt x="579755" y="0"/>
                  </a:moveTo>
                  <a:cubicBezTo>
                    <a:pt x="336550" y="116713"/>
                    <a:pt x="149733" y="342773"/>
                    <a:pt x="93853" y="627761"/>
                  </a:cubicBezTo>
                  <a:cubicBezTo>
                    <a:pt x="0" y="1107186"/>
                    <a:pt x="312547" y="1571879"/>
                    <a:pt x="791845" y="1665732"/>
                  </a:cubicBezTo>
                  <a:cubicBezTo>
                    <a:pt x="849249" y="1676908"/>
                    <a:pt x="906399" y="1682369"/>
                    <a:pt x="962787" y="1682369"/>
                  </a:cubicBezTo>
                  <a:cubicBezTo>
                    <a:pt x="1205230" y="1682369"/>
                    <a:pt x="1432433" y="1582293"/>
                    <a:pt x="1595755" y="1414653"/>
                  </a:cubicBezTo>
                  <a:lnTo>
                    <a:pt x="1595755" y="1414653"/>
                  </a:lnTo>
                  <a:lnTo>
                    <a:pt x="1595755" y="180848"/>
                  </a:lnTo>
                  <a:lnTo>
                    <a:pt x="1595755" y="180848"/>
                  </a:lnTo>
                  <a:cubicBezTo>
                    <a:pt x="1524253" y="107188"/>
                    <a:pt x="1439545" y="45593"/>
                    <a:pt x="1344295" y="0"/>
                  </a:cubicBezTo>
                  <a:close/>
                </a:path>
              </a:pathLst>
            </a:custGeom>
            <a:solidFill>
              <a:srgbClr val="FD16BA"/>
            </a:solidFill>
          </p:spPr>
        </p:sp>
      </p:grpSp>
      <p:sp>
        <p:nvSpPr>
          <p:cNvPr id="12" name="Freeform 12"/>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8795671"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a:ea typeface="Geomanist"/>
                <a:cs typeface="Geomanist"/>
                <a:sym typeface="Geomanist"/>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4" name="TextBox 14"/>
          <p:cNvSpPr txBox="1"/>
          <p:nvPr/>
        </p:nvSpPr>
        <p:spPr>
          <a:xfrm>
            <a:off x="8795690"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Bold"/>
                <a:ea typeface="Geomanist Bold"/>
                <a:cs typeface="Geomanist Bold"/>
                <a:sym typeface="Geomanist Bold"/>
              </a:rPr>
              <a:t>LOREM IPSUM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8512245"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D16BA"/>
            </a:solidFill>
          </p:spPr>
        </p:sp>
      </p:grpSp>
      <p:grpSp>
        <p:nvGrpSpPr>
          <p:cNvPr id="5" name="Group 5"/>
          <p:cNvGrpSpPr/>
          <p:nvPr/>
        </p:nvGrpSpPr>
        <p:grpSpPr>
          <a:xfrm>
            <a:off x="0" y="0"/>
            <a:ext cx="9122064" cy="10287000"/>
            <a:chOff x="0" y="0"/>
            <a:chExt cx="12162752" cy="13716000"/>
          </a:xfrm>
        </p:grpSpPr>
        <p:sp>
          <p:nvSpPr>
            <p:cNvPr id="6" name="Freeform 6"/>
            <p:cNvSpPr/>
            <p:nvPr/>
          </p:nvSpPr>
          <p:spPr>
            <a:xfrm>
              <a:off x="0" y="0"/>
              <a:ext cx="12277090" cy="13715873"/>
            </a:xfrm>
            <a:custGeom>
              <a:avLst/>
              <a:gdLst/>
              <a:ahLst/>
              <a:cxnLst/>
              <a:rect l="l" t="t" r="r" b="b"/>
              <a:pathLst>
                <a:path w="12277090" h="13715873">
                  <a:moveTo>
                    <a:pt x="4007866" y="0"/>
                  </a:moveTo>
                  <a:cubicBezTo>
                    <a:pt x="4030472" y="159258"/>
                    <a:pt x="4054221" y="319532"/>
                    <a:pt x="4077462" y="480822"/>
                  </a:cubicBezTo>
                  <a:cubicBezTo>
                    <a:pt x="4384675" y="2617089"/>
                    <a:pt x="2584958" y="3307842"/>
                    <a:pt x="796925" y="3307842"/>
                  </a:cubicBezTo>
                  <a:cubicBezTo>
                    <a:pt x="709549" y="3307842"/>
                    <a:pt x="622300" y="3306191"/>
                    <a:pt x="535178" y="3303016"/>
                  </a:cubicBezTo>
                  <a:cubicBezTo>
                    <a:pt x="358267" y="3296539"/>
                    <a:pt x="179451" y="3289681"/>
                    <a:pt x="0" y="3286252"/>
                  </a:cubicBezTo>
                  <a:lnTo>
                    <a:pt x="0" y="10506583"/>
                  </a:lnTo>
                  <a:cubicBezTo>
                    <a:pt x="521462" y="10752327"/>
                    <a:pt x="1062101" y="10965180"/>
                    <a:pt x="1595628" y="11163808"/>
                  </a:cubicBezTo>
                  <a:cubicBezTo>
                    <a:pt x="3250438" y="11779885"/>
                    <a:pt x="4997069" y="12373864"/>
                    <a:pt x="6218682" y="13648817"/>
                  </a:cubicBezTo>
                  <a:cubicBezTo>
                    <a:pt x="6239891" y="13670914"/>
                    <a:pt x="6260973" y="13693394"/>
                    <a:pt x="6281928" y="13715873"/>
                  </a:cubicBezTo>
                  <a:lnTo>
                    <a:pt x="11900408" y="13715873"/>
                  </a:lnTo>
                  <a:cubicBezTo>
                    <a:pt x="12206477" y="12857734"/>
                    <a:pt x="12277089" y="11894312"/>
                    <a:pt x="11936984" y="11087608"/>
                  </a:cubicBezTo>
                  <a:cubicBezTo>
                    <a:pt x="11475338" y="9992487"/>
                    <a:pt x="11005565" y="9158224"/>
                    <a:pt x="10094722" y="8394700"/>
                  </a:cubicBezTo>
                  <a:cubicBezTo>
                    <a:pt x="9093962" y="7555865"/>
                    <a:pt x="7910702" y="6747002"/>
                    <a:pt x="7578089" y="5484368"/>
                  </a:cubicBezTo>
                  <a:cubicBezTo>
                    <a:pt x="7188327" y="4004056"/>
                    <a:pt x="8120253" y="2536825"/>
                    <a:pt x="8941181" y="1244600"/>
                  </a:cubicBezTo>
                  <a:cubicBezTo>
                    <a:pt x="9188704" y="854964"/>
                    <a:pt x="9367648" y="434594"/>
                    <a:pt x="9477883" y="0"/>
                  </a:cubicBezTo>
                  <a:close/>
                </a:path>
              </a:pathLst>
            </a:custGeom>
            <a:blipFill>
              <a:blip r:embed="rId3"/>
              <a:stretch>
                <a:fillRect l="-70613" t="-50975" r="-127174" b="-25303"/>
              </a:stretch>
            </a:blipFill>
          </p:spPr>
        </p:sp>
      </p:grpSp>
      <p:grpSp>
        <p:nvGrpSpPr>
          <p:cNvPr id="7" name="Group 7"/>
          <p:cNvGrpSpPr>
            <a:grpSpLocks noChangeAspect="1"/>
          </p:cNvGrpSpPr>
          <p:nvPr/>
        </p:nvGrpSpPr>
        <p:grpSpPr>
          <a:xfrm>
            <a:off x="14312513" y="-47625"/>
            <a:ext cx="4023112" cy="4009634"/>
            <a:chOff x="0" y="0"/>
            <a:chExt cx="5364150" cy="5346179"/>
          </a:xfrm>
        </p:grpSpPr>
        <p:sp>
          <p:nvSpPr>
            <p:cNvPr id="8" name="Freeform 8"/>
            <p:cNvSpPr/>
            <p:nvPr/>
          </p:nvSpPr>
          <p:spPr>
            <a:xfrm>
              <a:off x="-44196" y="63500"/>
              <a:ext cx="5344668" cy="5219446"/>
            </a:xfrm>
            <a:custGeom>
              <a:avLst/>
              <a:gdLst/>
              <a:ahLst/>
              <a:cxnLst/>
              <a:rect l="l" t="t" r="r" b="b"/>
              <a:pathLst>
                <a:path w="5344668" h="5219446">
                  <a:moveTo>
                    <a:pt x="437515" y="0"/>
                  </a:moveTo>
                  <a:cubicBezTo>
                    <a:pt x="172339" y="373634"/>
                    <a:pt x="195072" y="893826"/>
                    <a:pt x="517525" y="1243965"/>
                  </a:cubicBezTo>
                  <a:lnTo>
                    <a:pt x="516890" y="1243965"/>
                  </a:lnTo>
                  <a:cubicBezTo>
                    <a:pt x="1187831" y="1973326"/>
                    <a:pt x="1157097" y="2710180"/>
                    <a:pt x="427736" y="3381121"/>
                  </a:cubicBezTo>
                  <a:lnTo>
                    <a:pt x="428498" y="3381121"/>
                  </a:lnTo>
                  <a:cubicBezTo>
                    <a:pt x="427355" y="3382264"/>
                    <a:pt x="425958" y="3382899"/>
                    <a:pt x="424688" y="3384042"/>
                  </a:cubicBezTo>
                  <a:cubicBezTo>
                    <a:pt x="23495" y="3756279"/>
                    <a:pt x="0" y="4383151"/>
                    <a:pt x="372110" y="4784471"/>
                  </a:cubicBezTo>
                  <a:cubicBezTo>
                    <a:pt x="567436" y="4994910"/>
                    <a:pt x="832739" y="5101463"/>
                    <a:pt x="1098804" y="5101463"/>
                  </a:cubicBezTo>
                  <a:cubicBezTo>
                    <a:pt x="1339977" y="5101463"/>
                    <a:pt x="1581785" y="5013959"/>
                    <a:pt x="1772412" y="4837049"/>
                  </a:cubicBezTo>
                  <a:cubicBezTo>
                    <a:pt x="1773555" y="4835906"/>
                    <a:pt x="1774444" y="4834636"/>
                    <a:pt x="1775587" y="4833493"/>
                  </a:cubicBezTo>
                  <a:lnTo>
                    <a:pt x="1775587" y="4833493"/>
                  </a:lnTo>
                  <a:lnTo>
                    <a:pt x="1775587" y="4834255"/>
                  </a:lnTo>
                  <a:cubicBezTo>
                    <a:pt x="2125091" y="4507357"/>
                    <a:pt x="2477643" y="4344034"/>
                    <a:pt x="2825115" y="4344034"/>
                  </a:cubicBezTo>
                  <a:cubicBezTo>
                    <a:pt x="3197225" y="4344034"/>
                    <a:pt x="3563366" y="4531359"/>
                    <a:pt x="3913378" y="4905628"/>
                  </a:cubicBezTo>
                  <a:lnTo>
                    <a:pt x="3913378" y="4904994"/>
                  </a:lnTo>
                  <a:cubicBezTo>
                    <a:pt x="4108450" y="5113782"/>
                    <a:pt x="4372737" y="5219446"/>
                    <a:pt x="4637659" y="5219446"/>
                  </a:cubicBezTo>
                  <a:cubicBezTo>
                    <a:pt x="4878705" y="5219446"/>
                    <a:pt x="5120259" y="5132070"/>
                    <a:pt x="5310886" y="4955159"/>
                  </a:cubicBezTo>
                  <a:cubicBezTo>
                    <a:pt x="5322443" y="4944364"/>
                    <a:pt x="5333746" y="4933442"/>
                    <a:pt x="5344668" y="4922266"/>
                  </a:cubicBezTo>
                  <a:lnTo>
                    <a:pt x="5344668" y="4922266"/>
                  </a:lnTo>
                  <a:lnTo>
                    <a:pt x="5344668" y="3534791"/>
                  </a:lnTo>
                  <a:lnTo>
                    <a:pt x="5344668" y="3534791"/>
                  </a:lnTo>
                  <a:cubicBezTo>
                    <a:pt x="5160645" y="3346958"/>
                    <a:pt x="4919091" y="3247390"/>
                    <a:pt x="4674108" y="3238246"/>
                  </a:cubicBezTo>
                  <a:lnTo>
                    <a:pt x="4674235" y="3238119"/>
                  </a:lnTo>
                  <a:cubicBezTo>
                    <a:pt x="4521201" y="3232403"/>
                    <a:pt x="4355720" y="3185668"/>
                    <a:pt x="4186428" y="3113278"/>
                  </a:cubicBezTo>
                  <a:cubicBezTo>
                    <a:pt x="3997833" y="2990596"/>
                    <a:pt x="3919347" y="2773680"/>
                    <a:pt x="3932047" y="2438019"/>
                  </a:cubicBezTo>
                  <a:lnTo>
                    <a:pt x="3932047" y="2438019"/>
                  </a:lnTo>
                  <a:lnTo>
                    <a:pt x="3931920" y="2438146"/>
                  </a:lnTo>
                  <a:cubicBezTo>
                    <a:pt x="3941445" y="2184653"/>
                    <a:pt x="3854324" y="1927606"/>
                    <a:pt x="3668268" y="1726819"/>
                  </a:cubicBezTo>
                  <a:cubicBezTo>
                    <a:pt x="3482213" y="1526032"/>
                    <a:pt x="3232277" y="1419987"/>
                    <a:pt x="2978785" y="1410462"/>
                  </a:cubicBezTo>
                  <a:lnTo>
                    <a:pt x="2978912" y="1410335"/>
                  </a:lnTo>
                  <a:cubicBezTo>
                    <a:pt x="2643251" y="1397762"/>
                    <a:pt x="2432812" y="1303147"/>
                    <a:pt x="2324608" y="1105916"/>
                  </a:cubicBezTo>
                  <a:cubicBezTo>
                    <a:pt x="2265045" y="931672"/>
                    <a:pt x="2230882" y="763269"/>
                    <a:pt x="2236597" y="610108"/>
                  </a:cubicBezTo>
                  <a:lnTo>
                    <a:pt x="2236597" y="610108"/>
                  </a:lnTo>
                  <a:lnTo>
                    <a:pt x="2236470" y="610235"/>
                  </a:lnTo>
                  <a:cubicBezTo>
                    <a:pt x="2244471" y="397510"/>
                    <a:pt x="2184400" y="182244"/>
                    <a:pt x="2054860" y="0"/>
                  </a:cubicBezTo>
                  <a:close/>
                </a:path>
              </a:pathLst>
            </a:custGeom>
            <a:solidFill>
              <a:srgbClr val="FD16BA"/>
            </a:solidFill>
          </p:spPr>
        </p:sp>
        <p:sp>
          <p:nvSpPr>
            <p:cNvPr id="9" name="Freeform 9"/>
            <p:cNvSpPr/>
            <p:nvPr/>
          </p:nvSpPr>
          <p:spPr>
            <a:xfrm>
              <a:off x="3704844" y="63500"/>
              <a:ext cx="1595755" cy="1682369"/>
            </a:xfrm>
            <a:custGeom>
              <a:avLst/>
              <a:gdLst/>
              <a:ahLst/>
              <a:cxnLst/>
              <a:rect l="l" t="t" r="r" b="b"/>
              <a:pathLst>
                <a:path w="1595755" h="1682369">
                  <a:moveTo>
                    <a:pt x="579755" y="0"/>
                  </a:moveTo>
                  <a:cubicBezTo>
                    <a:pt x="336550" y="116713"/>
                    <a:pt x="149733" y="342773"/>
                    <a:pt x="93853" y="627761"/>
                  </a:cubicBezTo>
                  <a:cubicBezTo>
                    <a:pt x="0" y="1107186"/>
                    <a:pt x="312547" y="1571879"/>
                    <a:pt x="791845" y="1665732"/>
                  </a:cubicBezTo>
                  <a:cubicBezTo>
                    <a:pt x="849249" y="1676908"/>
                    <a:pt x="906399" y="1682369"/>
                    <a:pt x="962787" y="1682369"/>
                  </a:cubicBezTo>
                  <a:cubicBezTo>
                    <a:pt x="1205230" y="1682369"/>
                    <a:pt x="1432433" y="1582293"/>
                    <a:pt x="1595755" y="1414653"/>
                  </a:cubicBezTo>
                  <a:lnTo>
                    <a:pt x="1595755" y="1414653"/>
                  </a:lnTo>
                  <a:lnTo>
                    <a:pt x="1595755" y="180848"/>
                  </a:lnTo>
                  <a:lnTo>
                    <a:pt x="1595755" y="180848"/>
                  </a:lnTo>
                  <a:cubicBezTo>
                    <a:pt x="1524253" y="107188"/>
                    <a:pt x="1439545" y="45593"/>
                    <a:pt x="1344295" y="0"/>
                  </a:cubicBezTo>
                  <a:close/>
                </a:path>
              </a:pathLst>
            </a:custGeom>
            <a:solidFill>
              <a:srgbClr val="FD16BA"/>
            </a:solidFill>
          </p:spPr>
        </p:sp>
      </p:grpSp>
      <p:sp>
        <p:nvSpPr>
          <p:cNvPr id="10" name="Freeform 10"/>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8795680" y="484869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a:ea typeface="Geomanist"/>
                <a:cs typeface="Geomanist"/>
                <a:sym typeface="Geomanist"/>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2" name="TextBox 12"/>
          <p:cNvSpPr txBox="1"/>
          <p:nvPr/>
        </p:nvSpPr>
        <p:spPr>
          <a:xfrm>
            <a:off x="8795699" y="380763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Bold"/>
                <a:ea typeface="Geomanist Bold"/>
                <a:cs typeface="Geomanist Bold"/>
                <a:sym typeface="Geomanist Bold"/>
              </a:rPr>
              <a:t>LOREM IPSUM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5319151"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D16BA"/>
            </a:solidFill>
          </p:spPr>
        </p:sp>
      </p:grpSp>
      <p:grpSp>
        <p:nvGrpSpPr>
          <p:cNvPr id="5" name="Group 5"/>
          <p:cNvGrpSpPr>
            <a:grpSpLocks noChangeAspect="1"/>
          </p:cNvGrpSpPr>
          <p:nvPr/>
        </p:nvGrpSpPr>
        <p:grpSpPr>
          <a:xfrm>
            <a:off x="14312513" y="-47625"/>
            <a:ext cx="4023112" cy="4009634"/>
            <a:chOff x="0" y="0"/>
            <a:chExt cx="5364150" cy="5346179"/>
          </a:xfrm>
        </p:grpSpPr>
        <p:sp>
          <p:nvSpPr>
            <p:cNvPr id="6" name="Freeform 6"/>
            <p:cNvSpPr/>
            <p:nvPr/>
          </p:nvSpPr>
          <p:spPr>
            <a:xfrm>
              <a:off x="-44196" y="63500"/>
              <a:ext cx="5344668" cy="5219446"/>
            </a:xfrm>
            <a:custGeom>
              <a:avLst/>
              <a:gdLst/>
              <a:ahLst/>
              <a:cxnLst/>
              <a:rect l="l" t="t" r="r" b="b"/>
              <a:pathLst>
                <a:path w="5344668" h="5219446">
                  <a:moveTo>
                    <a:pt x="437515" y="0"/>
                  </a:moveTo>
                  <a:cubicBezTo>
                    <a:pt x="172339" y="373634"/>
                    <a:pt x="195072" y="893826"/>
                    <a:pt x="517525" y="1243965"/>
                  </a:cubicBezTo>
                  <a:lnTo>
                    <a:pt x="516890" y="1243965"/>
                  </a:lnTo>
                  <a:cubicBezTo>
                    <a:pt x="1187831" y="1973326"/>
                    <a:pt x="1157097" y="2710180"/>
                    <a:pt x="427736" y="3381121"/>
                  </a:cubicBezTo>
                  <a:lnTo>
                    <a:pt x="428498" y="3381121"/>
                  </a:lnTo>
                  <a:cubicBezTo>
                    <a:pt x="427355" y="3382264"/>
                    <a:pt x="425958" y="3382899"/>
                    <a:pt x="424688" y="3384042"/>
                  </a:cubicBezTo>
                  <a:cubicBezTo>
                    <a:pt x="23495" y="3756279"/>
                    <a:pt x="0" y="4383151"/>
                    <a:pt x="372110" y="4784471"/>
                  </a:cubicBezTo>
                  <a:cubicBezTo>
                    <a:pt x="567436" y="4994910"/>
                    <a:pt x="832739" y="5101463"/>
                    <a:pt x="1098804" y="5101463"/>
                  </a:cubicBezTo>
                  <a:cubicBezTo>
                    <a:pt x="1339977" y="5101463"/>
                    <a:pt x="1581785" y="5013959"/>
                    <a:pt x="1772412" y="4837049"/>
                  </a:cubicBezTo>
                  <a:cubicBezTo>
                    <a:pt x="1773555" y="4835906"/>
                    <a:pt x="1774444" y="4834636"/>
                    <a:pt x="1775587" y="4833493"/>
                  </a:cubicBezTo>
                  <a:lnTo>
                    <a:pt x="1775587" y="4833493"/>
                  </a:lnTo>
                  <a:lnTo>
                    <a:pt x="1775587" y="4834255"/>
                  </a:lnTo>
                  <a:cubicBezTo>
                    <a:pt x="2125091" y="4507357"/>
                    <a:pt x="2477643" y="4344034"/>
                    <a:pt x="2825115" y="4344034"/>
                  </a:cubicBezTo>
                  <a:cubicBezTo>
                    <a:pt x="3197225" y="4344034"/>
                    <a:pt x="3563366" y="4531359"/>
                    <a:pt x="3913378" y="4905628"/>
                  </a:cubicBezTo>
                  <a:lnTo>
                    <a:pt x="3913378" y="4904994"/>
                  </a:lnTo>
                  <a:cubicBezTo>
                    <a:pt x="4108450" y="5113782"/>
                    <a:pt x="4372737" y="5219446"/>
                    <a:pt x="4637659" y="5219446"/>
                  </a:cubicBezTo>
                  <a:cubicBezTo>
                    <a:pt x="4878705" y="5219446"/>
                    <a:pt x="5120259" y="5132070"/>
                    <a:pt x="5310886" y="4955159"/>
                  </a:cubicBezTo>
                  <a:cubicBezTo>
                    <a:pt x="5322443" y="4944364"/>
                    <a:pt x="5333746" y="4933442"/>
                    <a:pt x="5344668" y="4922266"/>
                  </a:cubicBezTo>
                  <a:lnTo>
                    <a:pt x="5344668" y="4922266"/>
                  </a:lnTo>
                  <a:lnTo>
                    <a:pt x="5344668" y="3534791"/>
                  </a:lnTo>
                  <a:lnTo>
                    <a:pt x="5344668" y="3534791"/>
                  </a:lnTo>
                  <a:cubicBezTo>
                    <a:pt x="5160645" y="3346958"/>
                    <a:pt x="4919091" y="3247390"/>
                    <a:pt x="4674108" y="3238246"/>
                  </a:cubicBezTo>
                  <a:lnTo>
                    <a:pt x="4674235" y="3238119"/>
                  </a:lnTo>
                  <a:cubicBezTo>
                    <a:pt x="4521201" y="3232403"/>
                    <a:pt x="4355720" y="3185668"/>
                    <a:pt x="4186428" y="3113278"/>
                  </a:cubicBezTo>
                  <a:cubicBezTo>
                    <a:pt x="3997833" y="2990596"/>
                    <a:pt x="3919347" y="2773680"/>
                    <a:pt x="3932047" y="2438019"/>
                  </a:cubicBezTo>
                  <a:lnTo>
                    <a:pt x="3932047" y="2438019"/>
                  </a:lnTo>
                  <a:lnTo>
                    <a:pt x="3931920" y="2438146"/>
                  </a:lnTo>
                  <a:cubicBezTo>
                    <a:pt x="3941445" y="2184653"/>
                    <a:pt x="3854324" y="1927606"/>
                    <a:pt x="3668268" y="1726819"/>
                  </a:cubicBezTo>
                  <a:cubicBezTo>
                    <a:pt x="3482213" y="1526032"/>
                    <a:pt x="3232277" y="1419987"/>
                    <a:pt x="2978785" y="1410462"/>
                  </a:cubicBezTo>
                  <a:lnTo>
                    <a:pt x="2978912" y="1410335"/>
                  </a:lnTo>
                  <a:cubicBezTo>
                    <a:pt x="2643251" y="1397762"/>
                    <a:pt x="2432812" y="1303147"/>
                    <a:pt x="2324608" y="1105916"/>
                  </a:cubicBezTo>
                  <a:cubicBezTo>
                    <a:pt x="2265045" y="931672"/>
                    <a:pt x="2230882" y="763269"/>
                    <a:pt x="2236597" y="610108"/>
                  </a:cubicBezTo>
                  <a:lnTo>
                    <a:pt x="2236597" y="610108"/>
                  </a:lnTo>
                  <a:lnTo>
                    <a:pt x="2236470" y="610235"/>
                  </a:lnTo>
                  <a:cubicBezTo>
                    <a:pt x="2244471" y="397510"/>
                    <a:pt x="2184400" y="182244"/>
                    <a:pt x="2054860" y="0"/>
                  </a:cubicBezTo>
                  <a:close/>
                </a:path>
              </a:pathLst>
            </a:custGeom>
            <a:solidFill>
              <a:srgbClr val="FD16BA"/>
            </a:solidFill>
          </p:spPr>
        </p:sp>
        <p:sp>
          <p:nvSpPr>
            <p:cNvPr id="7" name="Freeform 7"/>
            <p:cNvSpPr/>
            <p:nvPr/>
          </p:nvSpPr>
          <p:spPr>
            <a:xfrm>
              <a:off x="3704844" y="63500"/>
              <a:ext cx="1595755" cy="1682369"/>
            </a:xfrm>
            <a:custGeom>
              <a:avLst/>
              <a:gdLst/>
              <a:ahLst/>
              <a:cxnLst/>
              <a:rect l="l" t="t" r="r" b="b"/>
              <a:pathLst>
                <a:path w="1595755" h="1682369">
                  <a:moveTo>
                    <a:pt x="579755" y="0"/>
                  </a:moveTo>
                  <a:cubicBezTo>
                    <a:pt x="336550" y="116713"/>
                    <a:pt x="149733" y="342773"/>
                    <a:pt x="93853" y="627761"/>
                  </a:cubicBezTo>
                  <a:cubicBezTo>
                    <a:pt x="0" y="1107186"/>
                    <a:pt x="312547" y="1571879"/>
                    <a:pt x="791845" y="1665732"/>
                  </a:cubicBezTo>
                  <a:cubicBezTo>
                    <a:pt x="849249" y="1676908"/>
                    <a:pt x="906399" y="1682369"/>
                    <a:pt x="962787" y="1682369"/>
                  </a:cubicBezTo>
                  <a:cubicBezTo>
                    <a:pt x="1205230" y="1682369"/>
                    <a:pt x="1432433" y="1582293"/>
                    <a:pt x="1595755" y="1414653"/>
                  </a:cubicBezTo>
                  <a:lnTo>
                    <a:pt x="1595755" y="1414653"/>
                  </a:lnTo>
                  <a:lnTo>
                    <a:pt x="1595755" y="180848"/>
                  </a:lnTo>
                  <a:lnTo>
                    <a:pt x="1595755" y="180848"/>
                  </a:lnTo>
                  <a:cubicBezTo>
                    <a:pt x="1524253" y="107188"/>
                    <a:pt x="1439545" y="45593"/>
                    <a:pt x="1344295" y="0"/>
                  </a:cubicBezTo>
                  <a:close/>
                </a:path>
              </a:pathLst>
            </a:custGeom>
            <a:solidFill>
              <a:srgbClr val="FD16BA"/>
            </a:solidFill>
          </p:spPr>
        </p:sp>
      </p:grpSp>
      <p:sp>
        <p:nvSpPr>
          <p:cNvPr id="8" name="Freeform 8"/>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5602567"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a:ea typeface="Geomanist"/>
                <a:cs typeface="Geomanist"/>
                <a:sym typeface="Geomanist"/>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0" name="TextBox 10"/>
          <p:cNvSpPr txBox="1"/>
          <p:nvPr/>
        </p:nvSpPr>
        <p:spPr>
          <a:xfrm>
            <a:off x="5602586"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Bold"/>
                <a:ea typeface="Geomanist Bold"/>
                <a:cs typeface="Geomanist Bold"/>
                <a:sym typeface="Geomanist Bold"/>
              </a:rPr>
              <a:t>LOREM IPSUM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7149294" y="4655306"/>
            <a:ext cx="3989413" cy="976389"/>
            <a:chOff x="0" y="0"/>
            <a:chExt cx="5319217" cy="1301852"/>
          </a:xfrm>
        </p:grpSpPr>
        <p:sp>
          <p:nvSpPr>
            <p:cNvPr id="4" name="Freeform 4"/>
            <p:cNvSpPr/>
            <p:nvPr/>
          </p:nvSpPr>
          <p:spPr>
            <a:xfrm>
              <a:off x="-5715" y="0"/>
              <a:ext cx="5324983" cy="1301877"/>
            </a:xfrm>
            <a:custGeom>
              <a:avLst/>
              <a:gdLst/>
              <a:ahLst/>
              <a:cxnLst/>
              <a:rect l="l" t="t" r="r" b="b"/>
              <a:pathLst>
                <a:path w="5324983" h="1301877">
                  <a:moveTo>
                    <a:pt x="5324983" y="1108329"/>
                  </a:moveTo>
                  <a:lnTo>
                    <a:pt x="5324983" y="1105662"/>
                  </a:lnTo>
                  <a:lnTo>
                    <a:pt x="5005070" y="1105662"/>
                  </a:lnTo>
                  <a:lnTo>
                    <a:pt x="5005070" y="971296"/>
                  </a:lnTo>
                  <a:lnTo>
                    <a:pt x="5291582" y="971296"/>
                  </a:lnTo>
                  <a:lnTo>
                    <a:pt x="5291582" y="836930"/>
                  </a:lnTo>
                  <a:lnTo>
                    <a:pt x="5005070" y="836930"/>
                  </a:lnTo>
                  <a:lnTo>
                    <a:pt x="5005070" y="713994"/>
                  </a:lnTo>
                  <a:lnTo>
                    <a:pt x="5308219" y="713994"/>
                  </a:lnTo>
                  <a:lnTo>
                    <a:pt x="5308219" y="579628"/>
                  </a:lnTo>
                  <a:lnTo>
                    <a:pt x="4859655" y="579628"/>
                  </a:lnTo>
                  <a:lnTo>
                    <a:pt x="4859655" y="1239901"/>
                  </a:lnTo>
                  <a:lnTo>
                    <a:pt x="5192141" y="1239901"/>
                  </a:lnTo>
                  <a:cubicBezTo>
                    <a:pt x="5265039" y="1239901"/>
                    <a:pt x="5324094" y="1181100"/>
                    <a:pt x="5324856" y="1108456"/>
                  </a:cubicBezTo>
                  <a:moveTo>
                    <a:pt x="5111496" y="446024"/>
                  </a:moveTo>
                  <a:lnTo>
                    <a:pt x="5307584" y="446024"/>
                  </a:lnTo>
                  <a:lnTo>
                    <a:pt x="5307584" y="408813"/>
                  </a:lnTo>
                  <a:lnTo>
                    <a:pt x="5151374" y="408813"/>
                  </a:lnTo>
                  <a:lnTo>
                    <a:pt x="5151374" y="315468"/>
                  </a:lnTo>
                  <a:lnTo>
                    <a:pt x="5290058" y="315468"/>
                  </a:lnTo>
                  <a:lnTo>
                    <a:pt x="5290058" y="278257"/>
                  </a:lnTo>
                  <a:lnTo>
                    <a:pt x="5151374" y="278257"/>
                  </a:lnTo>
                  <a:lnTo>
                    <a:pt x="5151374" y="191389"/>
                  </a:lnTo>
                  <a:lnTo>
                    <a:pt x="5300472" y="191389"/>
                  </a:lnTo>
                  <a:lnTo>
                    <a:pt x="5300472" y="154432"/>
                  </a:lnTo>
                  <a:lnTo>
                    <a:pt x="5111623" y="154432"/>
                  </a:lnTo>
                  <a:close/>
                  <a:moveTo>
                    <a:pt x="4972050" y="300228"/>
                  </a:moveTo>
                  <a:cubicBezTo>
                    <a:pt x="4972050" y="246253"/>
                    <a:pt x="4942078" y="154432"/>
                    <a:pt x="4818634" y="154432"/>
                  </a:cubicBezTo>
                  <a:lnTo>
                    <a:pt x="4716526" y="154432"/>
                  </a:lnTo>
                  <a:lnTo>
                    <a:pt x="4716526" y="445897"/>
                  </a:lnTo>
                  <a:lnTo>
                    <a:pt x="4811903" y="445897"/>
                  </a:lnTo>
                  <a:cubicBezTo>
                    <a:pt x="4916424" y="445897"/>
                    <a:pt x="4972050" y="374650"/>
                    <a:pt x="4972050" y="300228"/>
                  </a:cubicBezTo>
                  <a:moveTo>
                    <a:pt x="4930140" y="300228"/>
                  </a:moveTo>
                  <a:cubicBezTo>
                    <a:pt x="4930140" y="372237"/>
                    <a:pt x="4872990" y="408940"/>
                    <a:pt x="4806188" y="408940"/>
                  </a:cubicBezTo>
                  <a:lnTo>
                    <a:pt x="4756150" y="408940"/>
                  </a:lnTo>
                  <a:lnTo>
                    <a:pt x="4756150" y="191389"/>
                  </a:lnTo>
                  <a:lnTo>
                    <a:pt x="4815459" y="191389"/>
                  </a:lnTo>
                  <a:cubicBezTo>
                    <a:pt x="4910582" y="191389"/>
                    <a:pt x="4930013" y="263017"/>
                    <a:pt x="4930013" y="300228"/>
                  </a:cubicBezTo>
                  <a:moveTo>
                    <a:pt x="4545457" y="445897"/>
                  </a:moveTo>
                  <a:lnTo>
                    <a:pt x="4591304" y="445897"/>
                  </a:lnTo>
                  <a:lnTo>
                    <a:pt x="4478528" y="154432"/>
                  </a:lnTo>
                  <a:lnTo>
                    <a:pt x="4441317" y="154432"/>
                  </a:lnTo>
                  <a:lnTo>
                    <a:pt x="4326255" y="445897"/>
                  </a:lnTo>
                  <a:lnTo>
                    <a:pt x="4369689" y="445897"/>
                  </a:lnTo>
                  <a:lnTo>
                    <a:pt x="4458716" y="208788"/>
                  </a:lnTo>
                  <a:lnTo>
                    <a:pt x="4459606" y="208788"/>
                  </a:lnTo>
                  <a:close/>
                  <a:moveTo>
                    <a:pt x="4104894" y="1239901"/>
                  </a:moveTo>
                  <a:lnTo>
                    <a:pt x="4270883" y="1239901"/>
                  </a:lnTo>
                  <a:lnTo>
                    <a:pt x="4006977" y="579628"/>
                  </a:lnTo>
                  <a:lnTo>
                    <a:pt x="3890391" y="579628"/>
                  </a:lnTo>
                  <a:lnTo>
                    <a:pt x="3618230" y="1239901"/>
                  </a:lnTo>
                  <a:lnTo>
                    <a:pt x="3774059" y="1239901"/>
                  </a:lnTo>
                  <a:lnTo>
                    <a:pt x="3939921" y="807212"/>
                  </a:lnTo>
                  <a:lnTo>
                    <a:pt x="3941826" y="807212"/>
                  </a:lnTo>
                  <a:close/>
                  <a:moveTo>
                    <a:pt x="4236212" y="300228"/>
                  </a:moveTo>
                  <a:cubicBezTo>
                    <a:pt x="4236212" y="246253"/>
                    <a:pt x="4205986" y="154432"/>
                    <a:pt x="4082542" y="154432"/>
                  </a:cubicBezTo>
                  <a:lnTo>
                    <a:pt x="3980561" y="154432"/>
                  </a:lnTo>
                  <a:lnTo>
                    <a:pt x="3980561" y="445897"/>
                  </a:lnTo>
                  <a:lnTo>
                    <a:pt x="4075938" y="445897"/>
                  </a:lnTo>
                  <a:cubicBezTo>
                    <a:pt x="4180459" y="445897"/>
                    <a:pt x="4236212" y="374650"/>
                    <a:pt x="4236212" y="300228"/>
                  </a:cubicBezTo>
                  <a:moveTo>
                    <a:pt x="4194175" y="300228"/>
                  </a:moveTo>
                  <a:cubicBezTo>
                    <a:pt x="4194175" y="372237"/>
                    <a:pt x="4137152" y="408940"/>
                    <a:pt x="4070223" y="408940"/>
                  </a:cubicBezTo>
                  <a:lnTo>
                    <a:pt x="4020185" y="408940"/>
                  </a:lnTo>
                  <a:lnTo>
                    <a:pt x="4020185" y="191389"/>
                  </a:lnTo>
                  <a:lnTo>
                    <a:pt x="4079621" y="191389"/>
                  </a:lnTo>
                  <a:cubicBezTo>
                    <a:pt x="4174617" y="191389"/>
                    <a:pt x="4194048" y="263017"/>
                    <a:pt x="4194048" y="300228"/>
                  </a:cubicBezTo>
                  <a:moveTo>
                    <a:pt x="3776980" y="445897"/>
                  </a:moveTo>
                  <a:lnTo>
                    <a:pt x="3816731" y="445897"/>
                  </a:lnTo>
                  <a:lnTo>
                    <a:pt x="3816731" y="154432"/>
                  </a:lnTo>
                  <a:lnTo>
                    <a:pt x="3776980" y="154432"/>
                  </a:lnTo>
                  <a:close/>
                  <a:moveTo>
                    <a:pt x="3462909" y="1239901"/>
                  </a:moveTo>
                  <a:lnTo>
                    <a:pt x="3735324" y="579755"/>
                  </a:lnTo>
                  <a:lnTo>
                    <a:pt x="3579622" y="579755"/>
                  </a:lnTo>
                  <a:lnTo>
                    <a:pt x="3413506" y="1012317"/>
                  </a:lnTo>
                  <a:lnTo>
                    <a:pt x="3411728" y="1012317"/>
                  </a:lnTo>
                  <a:lnTo>
                    <a:pt x="3248533" y="579628"/>
                  </a:lnTo>
                  <a:lnTo>
                    <a:pt x="3082544" y="579628"/>
                  </a:lnTo>
                  <a:lnTo>
                    <a:pt x="3346577" y="1239774"/>
                  </a:lnTo>
                  <a:close/>
                  <a:moveTo>
                    <a:pt x="3491865" y="228600"/>
                  </a:moveTo>
                  <a:cubicBezTo>
                    <a:pt x="3491865" y="210439"/>
                    <a:pt x="3504946" y="184150"/>
                    <a:pt x="3548634" y="184150"/>
                  </a:cubicBezTo>
                  <a:cubicBezTo>
                    <a:pt x="3571367" y="184150"/>
                    <a:pt x="3590798" y="194437"/>
                    <a:pt x="3600577" y="209677"/>
                  </a:cubicBezTo>
                  <a:lnTo>
                    <a:pt x="3632835" y="180467"/>
                  </a:lnTo>
                  <a:cubicBezTo>
                    <a:pt x="3610991" y="153797"/>
                    <a:pt x="3580511" y="147066"/>
                    <a:pt x="3548634" y="147066"/>
                  </a:cubicBezTo>
                  <a:cubicBezTo>
                    <a:pt x="3478403" y="147066"/>
                    <a:pt x="3449701" y="194437"/>
                    <a:pt x="3449701" y="228600"/>
                  </a:cubicBezTo>
                  <a:cubicBezTo>
                    <a:pt x="3449701" y="342265"/>
                    <a:pt x="3593592" y="300736"/>
                    <a:pt x="3593592" y="367792"/>
                  </a:cubicBezTo>
                  <a:cubicBezTo>
                    <a:pt x="3593592" y="399923"/>
                    <a:pt x="3561461" y="416306"/>
                    <a:pt x="3535553" y="416306"/>
                  </a:cubicBezTo>
                  <a:cubicBezTo>
                    <a:pt x="3511931" y="416306"/>
                    <a:pt x="3487674" y="406400"/>
                    <a:pt x="3473704" y="385064"/>
                  </a:cubicBezTo>
                  <a:lnTo>
                    <a:pt x="3441065" y="413131"/>
                  </a:lnTo>
                  <a:cubicBezTo>
                    <a:pt x="3460877" y="440690"/>
                    <a:pt x="3496691" y="453517"/>
                    <a:pt x="3534410" y="453517"/>
                  </a:cubicBezTo>
                  <a:cubicBezTo>
                    <a:pt x="3590544" y="453517"/>
                    <a:pt x="3635883" y="419735"/>
                    <a:pt x="3635883" y="363347"/>
                  </a:cubicBezTo>
                  <a:cubicBezTo>
                    <a:pt x="3635883" y="258318"/>
                    <a:pt x="3491992" y="302387"/>
                    <a:pt x="3491992" y="228600"/>
                  </a:cubicBezTo>
                  <a:moveTo>
                    <a:pt x="3337687" y="445897"/>
                  </a:moveTo>
                  <a:lnTo>
                    <a:pt x="3254756" y="312928"/>
                  </a:lnTo>
                  <a:cubicBezTo>
                    <a:pt x="3298952" y="307975"/>
                    <a:pt x="3326765" y="272923"/>
                    <a:pt x="3326765" y="235966"/>
                  </a:cubicBezTo>
                  <a:cubicBezTo>
                    <a:pt x="3326765" y="199136"/>
                    <a:pt x="3307588" y="154432"/>
                    <a:pt x="3232912" y="154432"/>
                  </a:cubicBezTo>
                  <a:lnTo>
                    <a:pt x="3130042" y="154432"/>
                  </a:lnTo>
                  <a:lnTo>
                    <a:pt x="3130042" y="445897"/>
                  </a:lnTo>
                  <a:lnTo>
                    <a:pt x="3169666" y="445897"/>
                  </a:lnTo>
                  <a:lnTo>
                    <a:pt x="3169666" y="317500"/>
                  </a:lnTo>
                  <a:lnTo>
                    <a:pt x="3213862" y="317500"/>
                  </a:lnTo>
                  <a:lnTo>
                    <a:pt x="3288157" y="445897"/>
                  </a:lnTo>
                  <a:close/>
                  <a:moveTo>
                    <a:pt x="3221736" y="282829"/>
                  </a:moveTo>
                  <a:lnTo>
                    <a:pt x="3169793" y="282829"/>
                  </a:lnTo>
                  <a:lnTo>
                    <a:pt x="3169793" y="188976"/>
                  </a:lnTo>
                  <a:lnTo>
                    <a:pt x="3221736" y="188976"/>
                  </a:lnTo>
                  <a:cubicBezTo>
                    <a:pt x="3253232" y="188976"/>
                    <a:pt x="3284601" y="196342"/>
                    <a:pt x="3284601" y="235966"/>
                  </a:cubicBezTo>
                  <a:cubicBezTo>
                    <a:pt x="3284601" y="275590"/>
                    <a:pt x="3253359" y="282829"/>
                    <a:pt x="3221736" y="282829"/>
                  </a:cubicBezTo>
                  <a:moveTo>
                    <a:pt x="3038221" y="1108329"/>
                  </a:moveTo>
                  <a:lnTo>
                    <a:pt x="3038221" y="1105662"/>
                  </a:lnTo>
                  <a:lnTo>
                    <a:pt x="2718308" y="1105662"/>
                  </a:lnTo>
                  <a:lnTo>
                    <a:pt x="2718308" y="971296"/>
                  </a:lnTo>
                  <a:lnTo>
                    <a:pt x="3004566" y="971296"/>
                  </a:lnTo>
                  <a:lnTo>
                    <a:pt x="3004566" y="836930"/>
                  </a:lnTo>
                  <a:lnTo>
                    <a:pt x="2718308" y="836930"/>
                  </a:lnTo>
                  <a:lnTo>
                    <a:pt x="2718308" y="713994"/>
                  </a:lnTo>
                  <a:lnTo>
                    <a:pt x="3021457" y="713994"/>
                  </a:lnTo>
                  <a:lnTo>
                    <a:pt x="3021457" y="579628"/>
                  </a:lnTo>
                  <a:lnTo>
                    <a:pt x="2572893" y="579628"/>
                  </a:lnTo>
                  <a:lnTo>
                    <a:pt x="2572893" y="1239901"/>
                  </a:lnTo>
                  <a:lnTo>
                    <a:pt x="2905379" y="1239901"/>
                  </a:lnTo>
                  <a:cubicBezTo>
                    <a:pt x="2978150" y="1239901"/>
                    <a:pt x="3037332" y="1181100"/>
                    <a:pt x="3038221" y="1108456"/>
                  </a:cubicBezTo>
                  <a:moveTo>
                    <a:pt x="2795143" y="445897"/>
                  </a:moveTo>
                  <a:lnTo>
                    <a:pt x="2991358" y="445897"/>
                  </a:lnTo>
                  <a:lnTo>
                    <a:pt x="2991358" y="408813"/>
                  </a:lnTo>
                  <a:lnTo>
                    <a:pt x="2834894" y="408813"/>
                  </a:lnTo>
                  <a:lnTo>
                    <a:pt x="2834894" y="315468"/>
                  </a:lnTo>
                  <a:lnTo>
                    <a:pt x="2973578" y="315468"/>
                  </a:lnTo>
                  <a:lnTo>
                    <a:pt x="2973578" y="278257"/>
                  </a:lnTo>
                  <a:lnTo>
                    <a:pt x="2834894" y="278257"/>
                  </a:lnTo>
                  <a:lnTo>
                    <a:pt x="2834894" y="191389"/>
                  </a:lnTo>
                  <a:lnTo>
                    <a:pt x="2983865" y="191389"/>
                  </a:lnTo>
                  <a:lnTo>
                    <a:pt x="2983865" y="154432"/>
                  </a:lnTo>
                  <a:lnTo>
                    <a:pt x="2795143" y="154432"/>
                  </a:lnTo>
                  <a:close/>
                  <a:moveTo>
                    <a:pt x="2562352" y="445897"/>
                  </a:moveTo>
                  <a:lnTo>
                    <a:pt x="2677414" y="154432"/>
                  </a:lnTo>
                  <a:lnTo>
                    <a:pt x="2634107" y="154432"/>
                  </a:lnTo>
                  <a:lnTo>
                    <a:pt x="2544953" y="391668"/>
                  </a:lnTo>
                  <a:lnTo>
                    <a:pt x="2544064" y="391668"/>
                  </a:lnTo>
                  <a:lnTo>
                    <a:pt x="2458085" y="154432"/>
                  </a:lnTo>
                  <a:lnTo>
                    <a:pt x="2412238" y="154432"/>
                  </a:lnTo>
                  <a:lnTo>
                    <a:pt x="2525014" y="445897"/>
                  </a:lnTo>
                  <a:close/>
                  <a:moveTo>
                    <a:pt x="2255139" y="445897"/>
                  </a:moveTo>
                  <a:lnTo>
                    <a:pt x="2294763" y="445897"/>
                  </a:lnTo>
                  <a:lnTo>
                    <a:pt x="2294763" y="154432"/>
                  </a:lnTo>
                  <a:lnTo>
                    <a:pt x="2255139" y="154432"/>
                  </a:lnTo>
                  <a:close/>
                  <a:moveTo>
                    <a:pt x="2047113" y="445897"/>
                  </a:moveTo>
                  <a:lnTo>
                    <a:pt x="2097532" y="445897"/>
                  </a:lnTo>
                  <a:lnTo>
                    <a:pt x="2097532" y="154432"/>
                  </a:lnTo>
                  <a:lnTo>
                    <a:pt x="2057781" y="154432"/>
                  </a:lnTo>
                  <a:lnTo>
                    <a:pt x="2057781" y="394081"/>
                  </a:lnTo>
                  <a:lnTo>
                    <a:pt x="2057019" y="394081"/>
                  </a:lnTo>
                  <a:lnTo>
                    <a:pt x="1895983" y="154432"/>
                  </a:lnTo>
                  <a:lnTo>
                    <a:pt x="1843913" y="154432"/>
                  </a:lnTo>
                  <a:lnTo>
                    <a:pt x="1843913" y="445897"/>
                  </a:lnTo>
                  <a:lnTo>
                    <a:pt x="1883664" y="445897"/>
                  </a:lnTo>
                  <a:lnTo>
                    <a:pt x="1883664" y="206375"/>
                  </a:lnTo>
                  <a:lnTo>
                    <a:pt x="1884299" y="206375"/>
                  </a:lnTo>
                  <a:close/>
                  <a:moveTo>
                    <a:pt x="1691640" y="339217"/>
                  </a:moveTo>
                  <a:lnTo>
                    <a:pt x="1691640" y="154432"/>
                  </a:lnTo>
                  <a:lnTo>
                    <a:pt x="1651889" y="154432"/>
                  </a:lnTo>
                  <a:lnTo>
                    <a:pt x="1651889" y="332994"/>
                  </a:lnTo>
                  <a:cubicBezTo>
                    <a:pt x="1651889" y="369316"/>
                    <a:pt x="1633728" y="416179"/>
                    <a:pt x="1578356" y="416179"/>
                  </a:cubicBezTo>
                  <a:cubicBezTo>
                    <a:pt x="1522984" y="416179"/>
                    <a:pt x="1504950" y="369316"/>
                    <a:pt x="1504950" y="332994"/>
                  </a:cubicBezTo>
                  <a:lnTo>
                    <a:pt x="1504950" y="154432"/>
                  </a:lnTo>
                  <a:lnTo>
                    <a:pt x="1465326" y="154432"/>
                  </a:lnTo>
                  <a:lnTo>
                    <a:pt x="1465326" y="339217"/>
                  </a:lnTo>
                  <a:cubicBezTo>
                    <a:pt x="1465326" y="406781"/>
                    <a:pt x="1514602" y="453263"/>
                    <a:pt x="1578483" y="453263"/>
                  </a:cubicBezTo>
                  <a:cubicBezTo>
                    <a:pt x="1642364" y="453263"/>
                    <a:pt x="1691640" y="406781"/>
                    <a:pt x="1691640" y="339217"/>
                  </a:cubicBezTo>
                  <a:moveTo>
                    <a:pt x="1241044" y="527304"/>
                  </a:moveTo>
                  <a:cubicBezTo>
                    <a:pt x="1148080" y="572008"/>
                    <a:pt x="746633" y="792988"/>
                    <a:pt x="663956" y="1301877"/>
                  </a:cubicBezTo>
                  <a:cubicBezTo>
                    <a:pt x="1051306" y="1015746"/>
                    <a:pt x="1208405" y="646557"/>
                    <a:pt x="1241044" y="527304"/>
                  </a:cubicBezTo>
                  <a:moveTo>
                    <a:pt x="1219327" y="109347"/>
                  </a:moveTo>
                  <a:cubicBezTo>
                    <a:pt x="1138555" y="75057"/>
                    <a:pt x="930656" y="254"/>
                    <a:pt x="650748" y="0"/>
                  </a:cubicBezTo>
                  <a:lnTo>
                    <a:pt x="648716" y="0"/>
                  </a:lnTo>
                  <a:cubicBezTo>
                    <a:pt x="507238" y="0"/>
                    <a:pt x="241427" y="14478"/>
                    <a:pt x="52705" y="111760"/>
                  </a:cubicBezTo>
                  <a:cubicBezTo>
                    <a:pt x="45212" y="115951"/>
                    <a:pt x="27813" y="125222"/>
                    <a:pt x="18542" y="138049"/>
                  </a:cubicBezTo>
                  <a:cubicBezTo>
                    <a:pt x="17907" y="139446"/>
                    <a:pt x="17399" y="140716"/>
                    <a:pt x="17018" y="142240"/>
                  </a:cubicBezTo>
                  <a:cubicBezTo>
                    <a:pt x="0" y="204978"/>
                    <a:pt x="235331" y="344043"/>
                    <a:pt x="600329" y="443484"/>
                  </a:cubicBezTo>
                  <a:cubicBezTo>
                    <a:pt x="636905" y="453390"/>
                    <a:pt x="674370" y="462788"/>
                    <a:pt x="712089" y="471551"/>
                  </a:cubicBezTo>
                  <a:cubicBezTo>
                    <a:pt x="832612" y="264541"/>
                    <a:pt x="1015492" y="134620"/>
                    <a:pt x="1219327" y="109474"/>
                  </a:cubicBezTo>
                  <a:moveTo>
                    <a:pt x="17907" y="136906"/>
                  </a:moveTo>
                  <a:lnTo>
                    <a:pt x="19812" y="132969"/>
                  </a:lnTo>
                  <a:lnTo>
                    <a:pt x="13208" y="132969"/>
                  </a:lnTo>
                  <a:close/>
                  <a:moveTo>
                    <a:pt x="599186" y="981456"/>
                  </a:moveTo>
                  <a:cubicBezTo>
                    <a:pt x="599186" y="1085088"/>
                    <a:pt x="615188" y="1186434"/>
                    <a:pt x="646811" y="1283081"/>
                  </a:cubicBezTo>
                  <a:cubicBezTo>
                    <a:pt x="685165" y="1064895"/>
                    <a:pt x="784606" y="874776"/>
                    <a:pt x="942721" y="717169"/>
                  </a:cubicBezTo>
                  <a:cubicBezTo>
                    <a:pt x="1042289" y="617982"/>
                    <a:pt x="1141984" y="556514"/>
                    <a:pt x="1200531" y="525272"/>
                  </a:cubicBezTo>
                  <a:cubicBezTo>
                    <a:pt x="1156843" y="528574"/>
                    <a:pt x="1112393" y="529336"/>
                    <a:pt x="1078738" y="529336"/>
                  </a:cubicBezTo>
                  <a:cubicBezTo>
                    <a:pt x="1053338" y="529336"/>
                    <a:pt x="1026795" y="528828"/>
                    <a:pt x="999617" y="528066"/>
                  </a:cubicBezTo>
                  <a:cubicBezTo>
                    <a:pt x="905129" y="525018"/>
                    <a:pt x="807085" y="513080"/>
                    <a:pt x="722249" y="494538"/>
                  </a:cubicBezTo>
                  <a:cubicBezTo>
                    <a:pt x="641731" y="638175"/>
                    <a:pt x="599186" y="806323"/>
                    <a:pt x="599186" y="981583"/>
                  </a:cubicBezTo>
                  <a:moveTo>
                    <a:pt x="6985" y="183134"/>
                  </a:moveTo>
                  <a:cubicBezTo>
                    <a:pt x="5334" y="201803"/>
                    <a:pt x="5080" y="226060"/>
                    <a:pt x="7620" y="256159"/>
                  </a:cubicBezTo>
                  <a:cubicBezTo>
                    <a:pt x="11811" y="306324"/>
                    <a:pt x="39497" y="569087"/>
                    <a:pt x="182880" y="811911"/>
                  </a:cubicBezTo>
                  <a:cubicBezTo>
                    <a:pt x="300482" y="1010793"/>
                    <a:pt x="447040" y="1170051"/>
                    <a:pt x="630555" y="1298194"/>
                  </a:cubicBezTo>
                  <a:cubicBezTo>
                    <a:pt x="596392" y="1196848"/>
                    <a:pt x="578993" y="1090295"/>
                    <a:pt x="578993" y="981329"/>
                  </a:cubicBezTo>
                  <a:cubicBezTo>
                    <a:pt x="578993" y="804799"/>
                    <a:pt x="621411" y="635000"/>
                    <a:pt x="701675" y="489585"/>
                  </a:cubicBezTo>
                  <a:cubicBezTo>
                    <a:pt x="665861" y="481203"/>
                    <a:pt x="629920" y="472186"/>
                    <a:pt x="594995" y="462788"/>
                  </a:cubicBezTo>
                  <a:cubicBezTo>
                    <a:pt x="331216" y="391033"/>
                    <a:pt x="63754" y="276606"/>
                    <a:pt x="6985" y="183134"/>
                  </a:cubicBezTo>
                  <a:moveTo>
                    <a:pt x="1908302" y="579628"/>
                  </a:moveTo>
                  <a:lnTo>
                    <a:pt x="1465326" y="579628"/>
                  </a:lnTo>
                  <a:lnTo>
                    <a:pt x="1465326" y="1239901"/>
                  </a:lnTo>
                  <a:lnTo>
                    <a:pt x="1610614" y="1239901"/>
                  </a:lnTo>
                  <a:lnTo>
                    <a:pt x="1610614" y="982599"/>
                  </a:lnTo>
                  <a:lnTo>
                    <a:pt x="1885823" y="982599"/>
                  </a:lnTo>
                  <a:lnTo>
                    <a:pt x="1885823" y="848360"/>
                  </a:lnTo>
                  <a:lnTo>
                    <a:pt x="1610741" y="848360"/>
                  </a:lnTo>
                  <a:lnTo>
                    <a:pt x="1610741" y="713994"/>
                  </a:lnTo>
                  <a:lnTo>
                    <a:pt x="1908429" y="713994"/>
                  </a:lnTo>
                  <a:close/>
                  <a:moveTo>
                    <a:pt x="2464943" y="579628"/>
                  </a:moveTo>
                  <a:lnTo>
                    <a:pt x="2016506" y="579628"/>
                  </a:lnTo>
                  <a:lnTo>
                    <a:pt x="2016506" y="1239901"/>
                  </a:lnTo>
                  <a:lnTo>
                    <a:pt x="2348992" y="1239901"/>
                  </a:lnTo>
                  <a:cubicBezTo>
                    <a:pt x="2422017" y="1239901"/>
                    <a:pt x="2481072" y="1181100"/>
                    <a:pt x="2481834" y="1108456"/>
                  </a:cubicBezTo>
                  <a:lnTo>
                    <a:pt x="2481834" y="1105789"/>
                  </a:lnTo>
                  <a:lnTo>
                    <a:pt x="2162048" y="1105789"/>
                  </a:lnTo>
                  <a:lnTo>
                    <a:pt x="2162048" y="971296"/>
                  </a:lnTo>
                  <a:lnTo>
                    <a:pt x="2448306" y="971296"/>
                  </a:lnTo>
                  <a:lnTo>
                    <a:pt x="2448306" y="836930"/>
                  </a:lnTo>
                  <a:lnTo>
                    <a:pt x="2162048" y="836930"/>
                  </a:lnTo>
                  <a:lnTo>
                    <a:pt x="2162048" y="713994"/>
                  </a:lnTo>
                  <a:lnTo>
                    <a:pt x="2464943" y="713994"/>
                  </a:lnTo>
                  <a:close/>
                  <a:moveTo>
                    <a:pt x="4478147" y="579628"/>
                  </a:moveTo>
                  <a:lnTo>
                    <a:pt x="4332732" y="579628"/>
                  </a:lnTo>
                  <a:lnTo>
                    <a:pt x="4332732" y="1239901"/>
                  </a:lnTo>
                  <a:lnTo>
                    <a:pt x="4665218" y="1239901"/>
                  </a:lnTo>
                  <a:cubicBezTo>
                    <a:pt x="4737989" y="1239901"/>
                    <a:pt x="4797171" y="1181100"/>
                    <a:pt x="4798060" y="1108456"/>
                  </a:cubicBezTo>
                  <a:lnTo>
                    <a:pt x="4798060" y="1105789"/>
                  </a:lnTo>
                  <a:lnTo>
                    <a:pt x="4478147" y="1105789"/>
                  </a:lnTo>
                  <a:close/>
                </a:path>
              </a:pathLst>
            </a:custGeom>
            <a:solidFill>
              <a:srgbClr val="FFFFF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345</Words>
  <Application>Microsoft Office PowerPoint</Application>
  <PresentationFormat>Personalizar</PresentationFormat>
  <Paragraphs>14</Paragraphs>
  <Slides>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vt:i4>
      </vt:variant>
    </vt:vector>
  </HeadingPairs>
  <TitlesOfParts>
    <vt:vector size="14" baseType="lpstr">
      <vt:lpstr>Geomanist Medium</vt:lpstr>
      <vt:lpstr>Geomanist</vt:lpstr>
      <vt:lpstr>Geomanist Bold</vt:lpstr>
      <vt:lpstr>Arial</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Proppex25_Inovamundi_ApresentaçãoFIP</dc:title>
  <cp:lastModifiedBy>Camila Soares Fleury De Camargo</cp:lastModifiedBy>
  <cp:revision>2</cp:revision>
  <dcterms:created xsi:type="dcterms:W3CDTF">2006-08-16T00:00:00Z</dcterms:created>
  <dcterms:modified xsi:type="dcterms:W3CDTF">2025-05-19T12:36:51Z</dcterms:modified>
  <dc:identifier>DAGncaf8XyM</dc:identifier>
</cp:coreProperties>
</file>