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05900" cy="68199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6" d="100"/>
          <a:sy n="86" d="100"/>
        </p:scale>
        <p:origin x="13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4F8BB57-D04C-4A89-909D-4A34175A1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093200" cy="68199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3E00040-CFEE-46D5-8F12-F51076319EAA}"/>
              </a:ext>
            </a:extLst>
          </p:cNvPr>
          <p:cNvSpPr txBox="1"/>
          <p:nvPr/>
        </p:nvSpPr>
        <p:spPr>
          <a:xfrm>
            <a:off x="899224" y="2902118"/>
            <a:ext cx="7307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>
                <a:solidFill>
                  <a:schemeClr val="bg1"/>
                </a:solidFill>
              </a:rPr>
              <a:t>Título da apresentação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7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607768D-708B-429B-A90F-7AA815B7C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093200" cy="6819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Personalizar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Apresentação_Padrão_Roxo.ai</dc:title>
  <cp:lastModifiedBy>Luis Henrique Bottoni</cp:lastModifiedBy>
  <cp:revision>5</cp:revision>
  <dcterms:created xsi:type="dcterms:W3CDTF">2006-08-16T00:00:00Z</dcterms:created>
  <dcterms:modified xsi:type="dcterms:W3CDTF">2024-03-07T18:24:03Z</dcterms:modified>
  <dc:identifier>DAF83Yze218</dc:identifier>
</cp:coreProperties>
</file>