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6F6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87" d="100"/>
          <a:sy n="87" d="100"/>
        </p:scale>
        <p:origin x="90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0F4D3-9578-49C2-BD97-9E8157E7B201}" type="datetimeFigureOut">
              <a:rPr lang="pt-BR" smtClean="0"/>
              <a:t>22/03/2019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8E48F-5C09-4479-A90D-0458D65ACA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514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0F4D3-9578-49C2-BD97-9E8157E7B201}" type="datetimeFigureOut">
              <a:rPr lang="pt-BR" smtClean="0"/>
              <a:t>22/03/2019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8E48F-5C09-4479-A90D-0458D65ACA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9839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0F4D3-9578-49C2-BD97-9E8157E7B201}" type="datetimeFigureOut">
              <a:rPr lang="pt-BR" smtClean="0"/>
              <a:t>22/03/2019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8E48F-5C09-4479-A90D-0458D65ACA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8851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0F4D3-9578-49C2-BD97-9E8157E7B201}" type="datetimeFigureOut">
              <a:rPr lang="pt-BR" smtClean="0"/>
              <a:t>22/03/2019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8E48F-5C09-4479-A90D-0458D65ACA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3848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0F4D3-9578-49C2-BD97-9E8157E7B201}" type="datetimeFigureOut">
              <a:rPr lang="pt-BR" smtClean="0"/>
              <a:t>22/03/2019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8E48F-5C09-4479-A90D-0458D65ACA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359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0F4D3-9578-49C2-BD97-9E8157E7B201}" type="datetimeFigureOut">
              <a:rPr lang="pt-BR" smtClean="0"/>
              <a:t>22/03/2019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8E48F-5C09-4479-A90D-0458D65ACA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8487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0F4D3-9578-49C2-BD97-9E8157E7B201}" type="datetimeFigureOut">
              <a:rPr lang="pt-BR" smtClean="0"/>
              <a:t>22/03/2019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8E48F-5C09-4479-A90D-0458D65ACA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6114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0F4D3-9578-49C2-BD97-9E8157E7B201}" type="datetimeFigureOut">
              <a:rPr lang="pt-BR" smtClean="0"/>
              <a:t>22/03/2019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8E48F-5C09-4479-A90D-0458D65ACA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3808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0F4D3-9578-49C2-BD97-9E8157E7B201}" type="datetimeFigureOut">
              <a:rPr lang="pt-BR" smtClean="0"/>
              <a:t>22/03/2019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8E48F-5C09-4479-A90D-0458D65ACA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4563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0F4D3-9578-49C2-BD97-9E8157E7B201}" type="datetimeFigureOut">
              <a:rPr lang="pt-BR" smtClean="0"/>
              <a:t>22/03/2019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8E48F-5C09-4479-A90D-0458D65ACA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9808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0F4D3-9578-49C2-BD97-9E8157E7B201}" type="datetimeFigureOut">
              <a:rPr lang="pt-BR" smtClean="0"/>
              <a:t>22/03/2019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8E48F-5C09-4479-A90D-0458D65ACA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2405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0F4D3-9578-49C2-BD97-9E8157E7B201}" type="datetimeFigureOut">
              <a:rPr lang="pt-BR" smtClean="0"/>
              <a:t>22/03/2019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8E48F-5C09-4479-A90D-0458D65ACA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9498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6188529" y="3215141"/>
            <a:ext cx="5529944" cy="2387600"/>
          </a:xfrm>
        </p:spPr>
        <p:txBody>
          <a:bodyPr>
            <a:normAutofit fontScale="90000"/>
          </a:bodyPr>
          <a:lstStyle/>
          <a:p>
            <a:pPr algn="r"/>
            <a:r>
              <a:rPr lang="pt-BR" sz="4500" b="1" i="1" dirty="0" smtClean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DA APRESENTAÇÃO</a:t>
            </a:r>
            <a:br>
              <a:rPr lang="pt-BR" sz="4500" b="1" i="1" dirty="0" smtClean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500" b="1" i="1" dirty="0" smtClean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BOLD</a:t>
            </a:r>
            <a:r>
              <a:rPr lang="pt-BR" sz="4500" b="1" i="1" dirty="0" smtClean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ITÁLICO</a:t>
            </a:r>
            <a:br>
              <a:rPr lang="pt-BR" sz="4500" b="1" i="1" dirty="0" smtClean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500" b="1" i="1" dirty="0" smtClean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MAIÚSCULO.</a:t>
            </a:r>
            <a:endParaRPr lang="pt-BR" sz="4500" b="1" i="1" dirty="0">
              <a:solidFill>
                <a:srgbClr val="6F6F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ítulo 2"/>
          <p:cNvSpPr>
            <a:spLocks noGrp="1"/>
          </p:cNvSpPr>
          <p:nvPr>
            <p:ph type="subTitle" idx="1"/>
          </p:nvPr>
        </p:nvSpPr>
        <p:spPr>
          <a:xfrm>
            <a:off x="7061811" y="5707063"/>
            <a:ext cx="4656661" cy="541337"/>
          </a:xfrm>
        </p:spPr>
        <p:txBody>
          <a:bodyPr>
            <a:normAutofit/>
          </a:bodyPr>
          <a:lstStyle/>
          <a:p>
            <a:pPr algn="r"/>
            <a:r>
              <a:rPr lang="pt-BR" sz="1600" i="1" dirty="0" smtClean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HOUVER SUBTÍTULO, USAR EM ITÁLICO, SEM BOLD E MAIÚSCULO.</a:t>
            </a:r>
            <a:endParaRPr lang="pt-BR" sz="1600" i="1" dirty="0">
              <a:solidFill>
                <a:srgbClr val="6F6F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942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822960"/>
            <a:ext cx="10515600" cy="685800"/>
          </a:xfrm>
        </p:spPr>
        <p:txBody>
          <a:bodyPr>
            <a:normAutofit/>
          </a:bodyPr>
          <a:lstStyle/>
          <a:p>
            <a:endParaRPr lang="pt-BR" sz="3000" b="1" i="1" dirty="0">
              <a:solidFill>
                <a:srgbClr val="6F6F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706753"/>
            <a:ext cx="10515600" cy="4136263"/>
          </a:xfrm>
        </p:spPr>
        <p:txBody>
          <a:bodyPr/>
          <a:lstStyle/>
          <a:p>
            <a:endParaRPr lang="pt-BR"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311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0278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</TotalTime>
  <Words>16</Words>
  <Application>Microsoft Office PowerPoint</Application>
  <PresentationFormat>Widescreen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do Office</vt:lpstr>
      <vt:lpstr>TÍTULO DA APRESENTAÇÃO EM BOLD, ITÁLICO E MAIÚSCULO.</vt:lpstr>
      <vt:lpstr>Apresentação do PowerPoint</vt:lpstr>
      <vt:lpstr>Apresentação do PowerPoint</vt:lpstr>
    </vt:vector>
  </TitlesOfParts>
  <Company>Feevale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Paola Yohana Bonne</dc:creator>
  <cp:lastModifiedBy>Paola Yohana Bonne</cp:lastModifiedBy>
  <cp:revision>3</cp:revision>
  <dcterms:created xsi:type="dcterms:W3CDTF">2019-03-21T19:00:23Z</dcterms:created>
  <dcterms:modified xsi:type="dcterms:W3CDTF">2019-03-22T14:25:24Z</dcterms:modified>
</cp:coreProperties>
</file>