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8" d="100"/>
          <a:sy n="88" d="100"/>
        </p:scale>
        <p:origin x="10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BCCC10E-8C74-4A83-9177-921DCC5BF2E8}"/>
              </a:ext>
            </a:extLst>
          </p:cNvPr>
          <p:cNvSpPr txBox="1"/>
          <p:nvPr/>
        </p:nvSpPr>
        <p:spPr>
          <a:xfrm>
            <a:off x="1295400" y="29211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Apresentação_Widescreen_Verde.ai</dc:title>
  <dc:creator>Juliana Dorr Arnold</dc:creator>
  <cp:lastModifiedBy>Juliana Dorr Arnold</cp:lastModifiedBy>
  <cp:revision>4</cp:revision>
  <dcterms:created xsi:type="dcterms:W3CDTF">2006-08-16T00:00:00Z</dcterms:created>
  <dcterms:modified xsi:type="dcterms:W3CDTF">2024-04-23T11:37:37Z</dcterms:modified>
  <dc:identifier>DAF8zPNu6Os</dc:identifier>
</cp:coreProperties>
</file>