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7" r:id="rId2"/>
  </p:sldMasterIdLst>
  <p:sldIdLst>
    <p:sldId id="256" r:id="rId3"/>
    <p:sldId id="259" r:id="rId4"/>
    <p:sldId id="260" r:id="rId5"/>
    <p:sldId id="258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82" autoAdjust="0"/>
  </p:normalViewPr>
  <p:slideViewPr>
    <p:cSldViewPr>
      <p:cViewPr varScale="1">
        <p:scale>
          <a:sx n="95" d="100"/>
          <a:sy n="95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7CF2FF-4363-4F1B-89CE-5754F3EBC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078A583D-1DA9-4B05-9A76-C830720A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F514EA5-C6AA-4E72-A3CC-F5623979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EDF0EF1-E70E-4B10-8B54-2FECD6AB19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187D67-7BA8-42C6-A022-14E4043EA38B}"/>
              </a:ext>
            </a:extLst>
          </p:cNvPr>
          <p:cNvSpPr txBox="1">
            <a:spLocks/>
          </p:cNvSpPr>
          <p:nvPr userDrawn="1"/>
        </p:nvSpPr>
        <p:spPr>
          <a:xfrm>
            <a:off x="1143000" y="269398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</a:rPr>
              <a:t>Título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</a:rPr>
              <a:t>apresentação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82A6383-66D0-4155-8AEF-FFBB886D3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94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C304D6-4A26-4B52-A43B-EED15BDF1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CCC10E-8C74-4A83-9177-921DCC5BF2E8}"/>
              </a:ext>
            </a:extLst>
          </p:cNvPr>
          <p:cNvSpPr txBox="1"/>
          <p:nvPr/>
        </p:nvSpPr>
        <p:spPr>
          <a:xfrm>
            <a:off x="1295400" y="292116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27D69-F86F-4E68-BCA9-CB4D8061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3E1BD93F-9483-46AC-B709-3E27C4510CFA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394252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2D72B-2559-4096-B4DB-F3B3C7F4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801A124-234B-4826-ACBA-17B216899A56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74664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770B555-5C7D-48F5-9AB3-4825D234F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17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Calibri</vt:lpstr>
      <vt:lpstr>Lato</vt:lpstr>
      <vt:lpstr>Arial</vt:lpstr>
      <vt:lpstr>Office Theme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Apresentação_Widescreen_Verde.ai</dc:title>
  <cp:lastModifiedBy>Luis Henrique Bottoni</cp:lastModifiedBy>
  <cp:revision>6</cp:revision>
  <dcterms:created xsi:type="dcterms:W3CDTF">2006-08-16T00:00:00Z</dcterms:created>
  <dcterms:modified xsi:type="dcterms:W3CDTF">2024-05-03T20:28:13Z</dcterms:modified>
  <dc:identifier>DAF8zPNu6Os</dc:identifier>
</cp:coreProperties>
</file>