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0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41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71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22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66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78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74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48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54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66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00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42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7FAF8-FC0D-49D4-ACCC-FF4347FEE298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4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19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8A098C-59C1-44FF-9220-207B7C67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0639"/>
            <a:ext cx="6675917" cy="109359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9250F5-C08D-409B-A4EE-9EF316189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6431"/>
            <a:ext cx="7886700" cy="2496291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14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8A098C-59C1-44FF-9220-207B7C67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0639"/>
            <a:ext cx="7886700" cy="109359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9250F5-C08D-409B-A4EE-9EF316189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6431"/>
            <a:ext cx="7886700" cy="2496291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034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66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5722</TotalTime>
  <Words>0</Words>
  <Application>Microsoft Office PowerPoint</Application>
  <PresentationFormat>Apresentação na tela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Hugo Lars Wagener</dc:creator>
  <cp:lastModifiedBy>Gabriel Angelo Da Silva</cp:lastModifiedBy>
  <cp:revision>11</cp:revision>
  <dcterms:created xsi:type="dcterms:W3CDTF">2020-05-18T19:31:07Z</dcterms:created>
  <dcterms:modified xsi:type="dcterms:W3CDTF">2024-09-30T19:11:59Z</dcterms:modified>
</cp:coreProperties>
</file>