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Avenir Ultra-Bold" panose="020B0604020202020204" charset="0"/>
      <p:regular r:id="rId9"/>
    </p:embeddedFont>
    <p:embeddedFont>
      <p:font typeface="Geomanist 1" panose="020B0604020202020204" charset="0"/>
      <p:regular r:id="rId10"/>
    </p:embeddedFont>
    <p:embeddedFont>
      <p:font typeface="Geomanist 1 Bold" panose="020B0604020202020204" charset="0"/>
      <p:regular r:id="rId11"/>
    </p:embeddedFont>
    <p:embeddedFont>
      <p:font typeface="Geomanist 1 Medium" panose="020B0604020202020204" charset="0"/>
      <p:regular r:id="rId12"/>
    </p:embeddedFont>
    <p:embeddedFont>
      <p:font typeface="Geomanist 2 Light"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8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19999"/>
            </a:blip>
            <a:stretch>
              <a:fillRect/>
            </a:stretch>
          </a:blipFill>
        </p:spPr>
      </p:sp>
      <p:sp>
        <p:nvSpPr>
          <p:cNvPr id="3" name="Freeform 3"/>
          <p:cNvSpPr/>
          <p:nvPr/>
        </p:nvSpPr>
        <p:spPr>
          <a:xfrm>
            <a:off x="6615303" y="3536575"/>
            <a:ext cx="5057394" cy="2216239"/>
          </a:xfrm>
          <a:custGeom>
            <a:avLst/>
            <a:gdLst/>
            <a:ahLst/>
            <a:cxnLst/>
            <a:rect l="l" t="t" r="r" b="b"/>
            <a:pathLst>
              <a:path w="5057394" h="2216239">
                <a:moveTo>
                  <a:pt x="0" y="0"/>
                </a:moveTo>
                <a:lnTo>
                  <a:pt x="5057394" y="0"/>
                </a:lnTo>
                <a:lnTo>
                  <a:pt x="5057394" y="2216239"/>
                </a:lnTo>
                <a:lnTo>
                  <a:pt x="0" y="22162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6898634" y="5926693"/>
            <a:ext cx="4572619" cy="811616"/>
          </a:xfrm>
          <a:prstGeom prst="rect">
            <a:avLst/>
          </a:prstGeom>
        </p:spPr>
        <p:txBody>
          <a:bodyPr lIns="0" tIns="0" rIns="0" bIns="0" rtlCol="0" anchor="t">
            <a:spAutoFit/>
          </a:bodyPr>
          <a:lstStyle/>
          <a:p>
            <a:pPr algn="ctr">
              <a:lnSpc>
                <a:spcPts val="3173"/>
              </a:lnSpc>
            </a:pPr>
            <a:r>
              <a:rPr lang="en-US" sz="2805" spc="218">
                <a:solidFill>
                  <a:srgbClr val="FFFFFF"/>
                </a:solidFill>
                <a:latin typeface="Geomanist 1"/>
                <a:ea typeface="Geomanist 1"/>
                <a:cs typeface="Geomanist 1"/>
                <a:sym typeface="Geomanist 1"/>
              </a:rPr>
              <a:t>O EVENTO DE CIÊNCIA E INOVAÇÃO DA FEEVALE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14446587" y="146866"/>
            <a:ext cx="3841413" cy="5361584"/>
            <a:chOff x="0" y="0"/>
            <a:chExt cx="5121885" cy="7148779"/>
          </a:xfrm>
        </p:grpSpPr>
        <p:sp>
          <p:nvSpPr>
            <p:cNvPr id="4" name="Freeform 4"/>
            <p:cNvSpPr/>
            <p:nvPr/>
          </p:nvSpPr>
          <p:spPr>
            <a:xfrm>
              <a:off x="-141732" y="0"/>
              <a:ext cx="5263896" cy="7148703"/>
            </a:xfrm>
            <a:custGeom>
              <a:avLst/>
              <a:gdLst/>
              <a:ahLst/>
              <a:cxnLst/>
              <a:rect l="l" t="t" r="r" b="b"/>
              <a:pathLst>
                <a:path w="5263896" h="7148703">
                  <a:moveTo>
                    <a:pt x="3431540" y="0"/>
                  </a:moveTo>
                  <a:cubicBezTo>
                    <a:pt x="3145536" y="0"/>
                    <a:pt x="2847467" y="148209"/>
                    <a:pt x="2673223" y="409321"/>
                  </a:cubicBezTo>
                  <a:cubicBezTo>
                    <a:pt x="2416937" y="793242"/>
                    <a:pt x="2521839" y="1272159"/>
                    <a:pt x="2924683" y="1450467"/>
                  </a:cubicBezTo>
                  <a:cubicBezTo>
                    <a:pt x="3141345" y="1546479"/>
                    <a:pt x="3338957" y="1791970"/>
                    <a:pt x="3504311" y="2117471"/>
                  </a:cubicBezTo>
                  <a:cubicBezTo>
                    <a:pt x="3451606" y="2458974"/>
                    <a:pt x="3322955" y="2718054"/>
                    <a:pt x="3057906" y="3000121"/>
                  </a:cubicBezTo>
                  <a:cubicBezTo>
                    <a:pt x="2818003" y="3064129"/>
                    <a:pt x="2589530" y="3100705"/>
                    <a:pt x="2391664" y="3100705"/>
                  </a:cubicBezTo>
                  <a:cubicBezTo>
                    <a:pt x="2239899" y="3100705"/>
                    <a:pt x="2106168" y="3079115"/>
                    <a:pt x="1999107" y="3031744"/>
                  </a:cubicBezTo>
                  <a:cubicBezTo>
                    <a:pt x="1902333" y="2988818"/>
                    <a:pt x="1795526" y="2968244"/>
                    <a:pt x="1683512" y="2968244"/>
                  </a:cubicBezTo>
                  <a:cubicBezTo>
                    <a:pt x="1265428" y="2968244"/>
                    <a:pt x="773811" y="3254756"/>
                    <a:pt x="450342" y="3739388"/>
                  </a:cubicBezTo>
                  <a:cubicBezTo>
                    <a:pt x="0" y="4413885"/>
                    <a:pt x="41402" y="5208905"/>
                    <a:pt x="584073" y="5449062"/>
                  </a:cubicBezTo>
                  <a:cubicBezTo>
                    <a:pt x="685800" y="5494020"/>
                    <a:pt x="795147" y="5515229"/>
                    <a:pt x="908304" y="5515229"/>
                  </a:cubicBezTo>
                  <a:cubicBezTo>
                    <a:pt x="1398778" y="5515229"/>
                    <a:pt x="1958086" y="5116957"/>
                    <a:pt x="2252472" y="4537202"/>
                  </a:cubicBezTo>
                  <a:cubicBezTo>
                    <a:pt x="2433828" y="4180078"/>
                    <a:pt x="2778633" y="3824859"/>
                    <a:pt x="3176778" y="3520313"/>
                  </a:cubicBezTo>
                  <a:cubicBezTo>
                    <a:pt x="3192018" y="3519805"/>
                    <a:pt x="3206877" y="3519678"/>
                    <a:pt x="3221736" y="3519678"/>
                  </a:cubicBezTo>
                  <a:cubicBezTo>
                    <a:pt x="3539363" y="3519678"/>
                    <a:pt x="3759454" y="3623945"/>
                    <a:pt x="3971925" y="3872357"/>
                  </a:cubicBezTo>
                  <a:cubicBezTo>
                    <a:pt x="4014089" y="4371721"/>
                    <a:pt x="3982847" y="4865878"/>
                    <a:pt x="3840354" y="5240147"/>
                  </a:cubicBezTo>
                  <a:cubicBezTo>
                    <a:pt x="3555619" y="5987923"/>
                    <a:pt x="3744088" y="6848094"/>
                    <a:pt x="4286758" y="7088378"/>
                  </a:cubicBezTo>
                  <a:cubicBezTo>
                    <a:pt x="4379214" y="7129272"/>
                    <a:pt x="4473830" y="7148703"/>
                    <a:pt x="4568190" y="7148703"/>
                  </a:cubicBezTo>
                  <a:cubicBezTo>
                    <a:pt x="4817111" y="7148703"/>
                    <a:pt x="5063999" y="7014083"/>
                    <a:pt x="5263896" y="6786626"/>
                  </a:cubicBezTo>
                  <a:lnTo>
                    <a:pt x="5263896" y="6786626"/>
                  </a:lnTo>
                  <a:lnTo>
                    <a:pt x="5263896" y="4496943"/>
                  </a:lnTo>
                  <a:lnTo>
                    <a:pt x="5263896" y="4496943"/>
                  </a:lnTo>
                  <a:cubicBezTo>
                    <a:pt x="5220336" y="4464558"/>
                    <a:pt x="5173981" y="4437253"/>
                    <a:pt x="5125212" y="4415663"/>
                  </a:cubicBezTo>
                  <a:cubicBezTo>
                    <a:pt x="4878705" y="4306570"/>
                    <a:pt x="4638167" y="4000246"/>
                    <a:pt x="4436872" y="3610483"/>
                  </a:cubicBezTo>
                  <a:cubicBezTo>
                    <a:pt x="4467352" y="3224657"/>
                    <a:pt x="4572762" y="2955290"/>
                    <a:pt x="4790186" y="2686685"/>
                  </a:cubicBezTo>
                  <a:cubicBezTo>
                    <a:pt x="4958842" y="2640457"/>
                    <a:pt x="5118989" y="2612136"/>
                    <a:pt x="5263769" y="2605659"/>
                  </a:cubicBezTo>
                  <a:lnTo>
                    <a:pt x="5263769" y="2605659"/>
                  </a:lnTo>
                  <a:lnTo>
                    <a:pt x="5263769" y="1504950"/>
                  </a:lnTo>
                  <a:lnTo>
                    <a:pt x="5263769" y="1504950"/>
                  </a:lnTo>
                  <a:cubicBezTo>
                    <a:pt x="5257419" y="1519047"/>
                    <a:pt x="5251450" y="1533525"/>
                    <a:pt x="5245862" y="1548384"/>
                  </a:cubicBezTo>
                  <a:cubicBezTo>
                    <a:pt x="5160137" y="1773555"/>
                    <a:pt x="4937887" y="2012188"/>
                    <a:pt x="4640707" y="2235581"/>
                  </a:cubicBezTo>
                  <a:cubicBezTo>
                    <a:pt x="4346067" y="2233295"/>
                    <a:pt x="4138676" y="2141474"/>
                    <a:pt x="3938905" y="1924812"/>
                  </a:cubicBezTo>
                  <a:cubicBezTo>
                    <a:pt x="3904488" y="1554607"/>
                    <a:pt x="3931793" y="1229741"/>
                    <a:pt x="4040886" y="1014857"/>
                  </a:cubicBezTo>
                  <a:cubicBezTo>
                    <a:pt x="4233037" y="636524"/>
                    <a:pt x="4091559" y="219583"/>
                    <a:pt x="3737356" y="62611"/>
                  </a:cubicBezTo>
                  <a:cubicBezTo>
                    <a:pt x="3641471" y="20320"/>
                    <a:pt x="3537331" y="0"/>
                    <a:pt x="3431540" y="0"/>
                  </a:cubicBezTo>
                  <a:close/>
                </a:path>
              </a:pathLst>
            </a:custGeom>
            <a:solidFill>
              <a:srgbClr val="F58807"/>
            </a:solidFill>
          </p:spPr>
        </p:sp>
      </p:grpSp>
      <p:sp>
        <p:nvSpPr>
          <p:cNvPr id="5" name="Freeform 5"/>
          <p:cNvSpPr/>
          <p:nvPr/>
        </p:nvSpPr>
        <p:spPr>
          <a:xfrm>
            <a:off x="-47625" y="8694887"/>
            <a:ext cx="18383250" cy="1247785"/>
          </a:xfrm>
          <a:custGeom>
            <a:avLst/>
            <a:gdLst/>
            <a:ahLst/>
            <a:cxnLst/>
            <a:rect l="l" t="t" r="r" b="b"/>
            <a:pathLst>
              <a:path w="18383250" h="1247785">
                <a:moveTo>
                  <a:pt x="0" y="0"/>
                </a:moveTo>
                <a:lnTo>
                  <a:pt x="18383250" y="0"/>
                </a:lnTo>
                <a:lnTo>
                  <a:pt x="18383250" y="1247784"/>
                </a:lnTo>
                <a:lnTo>
                  <a:pt x="0" y="12477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3696167" y="8873109"/>
            <a:ext cx="1409233" cy="833562"/>
          </a:xfrm>
          <a:prstGeom prst="rect">
            <a:avLst/>
          </a:prstGeom>
        </p:spPr>
        <p:txBody>
          <a:bodyPr wrap="square" lIns="0" tIns="0" rIns="0" bIns="0" rtlCol="0" anchor="t">
            <a:spAutoFit/>
          </a:bodyPr>
          <a:lstStyle/>
          <a:p>
            <a:pPr algn="l">
              <a:lnSpc>
                <a:spcPts val="7144"/>
              </a:lnSpc>
            </a:pPr>
            <a:r>
              <a:rPr lang="en-US" sz="5103" dirty="0">
                <a:solidFill>
                  <a:srgbClr val="FFFFFF"/>
                </a:solidFill>
                <a:latin typeface="Geomanist 1"/>
                <a:ea typeface="Geomanist 1"/>
                <a:cs typeface="Geomanist 1"/>
                <a:sym typeface="Geomanist 1"/>
              </a:rPr>
              <a:t>2025</a:t>
            </a:r>
          </a:p>
        </p:txBody>
      </p:sp>
      <p:sp>
        <p:nvSpPr>
          <p:cNvPr id="7" name="TextBox 7"/>
          <p:cNvSpPr txBox="1"/>
          <p:nvPr/>
        </p:nvSpPr>
        <p:spPr>
          <a:xfrm>
            <a:off x="4266648" y="5000863"/>
            <a:ext cx="2365315" cy="1001592"/>
          </a:xfrm>
          <a:prstGeom prst="rect">
            <a:avLst/>
          </a:prstGeom>
        </p:spPr>
        <p:txBody>
          <a:bodyPr lIns="0" tIns="0" rIns="0" bIns="0" rtlCol="0" anchor="t">
            <a:spAutoFit/>
          </a:bodyPr>
          <a:lstStyle/>
          <a:p>
            <a:pPr algn="l">
              <a:lnSpc>
                <a:spcPts val="3905"/>
              </a:lnSpc>
            </a:pPr>
            <a:r>
              <a:rPr lang="en-US" sz="3254" spc="65">
                <a:solidFill>
                  <a:srgbClr val="F58807"/>
                </a:solidFill>
                <a:latin typeface="Geomanist 2 Light"/>
                <a:ea typeface="Geomanist 2 Light"/>
                <a:cs typeface="Geomanist 2 Light"/>
                <a:sym typeface="Geomanist 2 Light"/>
              </a:rPr>
              <a:t>Salão de Extensão</a:t>
            </a:r>
          </a:p>
        </p:txBody>
      </p:sp>
      <p:sp>
        <p:nvSpPr>
          <p:cNvPr id="8" name="TextBox 8"/>
          <p:cNvSpPr txBox="1"/>
          <p:nvPr/>
        </p:nvSpPr>
        <p:spPr>
          <a:xfrm>
            <a:off x="1265482" y="3113742"/>
            <a:ext cx="2868711" cy="3093411"/>
          </a:xfrm>
          <a:prstGeom prst="rect">
            <a:avLst/>
          </a:prstGeom>
        </p:spPr>
        <p:txBody>
          <a:bodyPr lIns="0" tIns="0" rIns="0" bIns="0" rtlCol="0" anchor="t">
            <a:spAutoFit/>
          </a:bodyPr>
          <a:lstStyle/>
          <a:p>
            <a:pPr algn="l">
              <a:lnSpc>
                <a:spcPts val="26341"/>
              </a:lnSpc>
            </a:pPr>
            <a:r>
              <a:rPr lang="en-US" sz="18020" b="1" dirty="0">
                <a:solidFill>
                  <a:srgbClr val="F58807"/>
                </a:solidFill>
                <a:latin typeface="Avenir Ultra-Bold"/>
                <a:ea typeface="Avenir Ultra-Bold"/>
                <a:cs typeface="Avenir Ultra-Bold"/>
                <a:sym typeface="Avenir Ultra-Bold"/>
              </a:rPr>
              <a:t>SE</a:t>
            </a:r>
          </a:p>
        </p:txBody>
      </p:sp>
      <p:sp>
        <p:nvSpPr>
          <p:cNvPr id="9" name="TextBox 9"/>
          <p:cNvSpPr txBox="1"/>
          <p:nvPr/>
        </p:nvSpPr>
        <p:spPr>
          <a:xfrm>
            <a:off x="7083811" y="4534619"/>
            <a:ext cx="8718792" cy="1502044"/>
          </a:xfrm>
          <a:prstGeom prst="rect">
            <a:avLst/>
          </a:prstGeom>
        </p:spPr>
        <p:txBody>
          <a:bodyPr lIns="0" tIns="0" rIns="0" bIns="0" rtlCol="0" anchor="t">
            <a:spAutoFit/>
          </a:bodyPr>
          <a:lstStyle/>
          <a:p>
            <a:pPr algn="l">
              <a:lnSpc>
                <a:spcPts val="5771"/>
              </a:lnSpc>
            </a:pPr>
            <a:r>
              <a:rPr lang="en-US" sz="5103" b="1" spc="387">
                <a:solidFill>
                  <a:srgbClr val="FFFFFF"/>
                </a:solidFill>
                <a:latin typeface="Geomanist 1 Medium"/>
                <a:ea typeface="Geomanist 1 Medium"/>
                <a:cs typeface="Geomanist 1 Medium"/>
                <a:sym typeface="Geomanist 1 Medium"/>
              </a:rPr>
              <a:t>TITULO DA PALESTRA OU TRABALHO LOREM IPSUM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1046064" y="3731752"/>
            <a:ext cx="3122600" cy="597684"/>
            <a:chOff x="0" y="0"/>
            <a:chExt cx="4163466" cy="796912"/>
          </a:xfrm>
        </p:grpSpPr>
        <p:sp>
          <p:nvSpPr>
            <p:cNvPr id="4" name="Freeform 4"/>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F58807"/>
            </a:solidFill>
          </p:spPr>
        </p:sp>
      </p:grpSp>
      <p:grpSp>
        <p:nvGrpSpPr>
          <p:cNvPr id="5" name="Group 5"/>
          <p:cNvGrpSpPr>
            <a:grpSpLocks noChangeAspect="1"/>
          </p:cNvGrpSpPr>
          <p:nvPr/>
        </p:nvGrpSpPr>
        <p:grpSpPr>
          <a:xfrm>
            <a:off x="9592237" y="3731752"/>
            <a:ext cx="3122600" cy="597684"/>
            <a:chOff x="0" y="0"/>
            <a:chExt cx="4163466" cy="796912"/>
          </a:xfrm>
        </p:grpSpPr>
        <p:sp>
          <p:nvSpPr>
            <p:cNvPr id="6" name="Freeform 6"/>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F58807"/>
            </a:solidFill>
          </p:spPr>
        </p:sp>
      </p:grpSp>
      <p:grpSp>
        <p:nvGrpSpPr>
          <p:cNvPr id="7" name="Group 7"/>
          <p:cNvGrpSpPr>
            <a:grpSpLocks noChangeAspect="1"/>
          </p:cNvGrpSpPr>
          <p:nvPr/>
        </p:nvGrpSpPr>
        <p:grpSpPr>
          <a:xfrm>
            <a:off x="15386666" y="0"/>
            <a:ext cx="2901334" cy="3967115"/>
            <a:chOff x="0" y="0"/>
            <a:chExt cx="3868445" cy="5289486"/>
          </a:xfrm>
        </p:grpSpPr>
        <p:sp>
          <p:nvSpPr>
            <p:cNvPr id="8" name="Freeform 8"/>
            <p:cNvSpPr/>
            <p:nvPr/>
          </p:nvSpPr>
          <p:spPr>
            <a:xfrm>
              <a:off x="-106426" y="0"/>
              <a:ext cx="3974973" cy="5289422"/>
            </a:xfrm>
            <a:custGeom>
              <a:avLst/>
              <a:gdLst/>
              <a:ahLst/>
              <a:cxnLst/>
              <a:rect l="l" t="t" r="r" b="b"/>
              <a:pathLst>
                <a:path w="3974973" h="5289422">
                  <a:moveTo>
                    <a:pt x="2268601" y="0"/>
                  </a:moveTo>
                  <a:cubicBezTo>
                    <a:pt x="2165731" y="52324"/>
                    <a:pt x="2073529" y="130937"/>
                    <a:pt x="2006092" y="231902"/>
                  </a:cubicBezTo>
                  <a:cubicBezTo>
                    <a:pt x="1813814" y="519938"/>
                    <a:pt x="1892554" y="879348"/>
                    <a:pt x="2194814" y="1013206"/>
                  </a:cubicBezTo>
                  <a:cubicBezTo>
                    <a:pt x="2357501" y="1085215"/>
                    <a:pt x="2505710" y="1269492"/>
                    <a:pt x="2629789" y="1513713"/>
                  </a:cubicBezTo>
                  <a:cubicBezTo>
                    <a:pt x="2590292" y="1769999"/>
                    <a:pt x="2493772" y="1964436"/>
                    <a:pt x="2294763" y="2176018"/>
                  </a:cubicBezTo>
                  <a:cubicBezTo>
                    <a:pt x="2114804" y="2224024"/>
                    <a:pt x="1943227" y="2251583"/>
                    <a:pt x="1794764" y="2251583"/>
                  </a:cubicBezTo>
                  <a:cubicBezTo>
                    <a:pt x="1680845" y="2251583"/>
                    <a:pt x="1580515" y="2235454"/>
                    <a:pt x="1500251" y="2199894"/>
                  </a:cubicBezTo>
                  <a:cubicBezTo>
                    <a:pt x="1427607" y="2167763"/>
                    <a:pt x="1347470" y="2152269"/>
                    <a:pt x="1263396" y="2152269"/>
                  </a:cubicBezTo>
                  <a:cubicBezTo>
                    <a:pt x="949706" y="2152269"/>
                    <a:pt x="580771" y="2367280"/>
                    <a:pt x="337947" y="2731008"/>
                  </a:cubicBezTo>
                  <a:cubicBezTo>
                    <a:pt x="0" y="3237230"/>
                    <a:pt x="31115" y="3833749"/>
                    <a:pt x="438277" y="4014089"/>
                  </a:cubicBezTo>
                  <a:cubicBezTo>
                    <a:pt x="514604" y="4047871"/>
                    <a:pt x="596646" y="4063746"/>
                    <a:pt x="681609" y="4063746"/>
                  </a:cubicBezTo>
                  <a:cubicBezTo>
                    <a:pt x="1049655" y="4063746"/>
                    <a:pt x="1469390" y="3764915"/>
                    <a:pt x="1690370" y="3329813"/>
                  </a:cubicBezTo>
                  <a:cubicBezTo>
                    <a:pt x="1826387" y="3061843"/>
                    <a:pt x="2085213" y="2795270"/>
                    <a:pt x="2383917" y="2566670"/>
                  </a:cubicBezTo>
                  <a:cubicBezTo>
                    <a:pt x="2395347" y="2566289"/>
                    <a:pt x="2406523" y="2566162"/>
                    <a:pt x="2417572" y="2566162"/>
                  </a:cubicBezTo>
                  <a:cubicBezTo>
                    <a:pt x="2655951" y="2566162"/>
                    <a:pt x="2821051" y="2644394"/>
                    <a:pt x="2980563" y="2830830"/>
                  </a:cubicBezTo>
                  <a:cubicBezTo>
                    <a:pt x="3012186" y="3205607"/>
                    <a:pt x="2988818" y="3576447"/>
                    <a:pt x="2881884" y="3857244"/>
                  </a:cubicBezTo>
                  <a:cubicBezTo>
                    <a:pt x="2668270" y="4418457"/>
                    <a:pt x="2809748" y="5063871"/>
                    <a:pt x="3216910" y="5244211"/>
                  </a:cubicBezTo>
                  <a:cubicBezTo>
                    <a:pt x="3286379" y="5274945"/>
                    <a:pt x="3357372" y="5289422"/>
                    <a:pt x="3428111" y="5289422"/>
                  </a:cubicBezTo>
                  <a:cubicBezTo>
                    <a:pt x="3625342" y="5289422"/>
                    <a:pt x="3820922" y="5176774"/>
                    <a:pt x="3974973" y="4988559"/>
                  </a:cubicBezTo>
                  <a:lnTo>
                    <a:pt x="3974973" y="4988559"/>
                  </a:lnTo>
                  <a:lnTo>
                    <a:pt x="3974973" y="3318891"/>
                  </a:lnTo>
                  <a:lnTo>
                    <a:pt x="3974973" y="3318891"/>
                  </a:lnTo>
                  <a:cubicBezTo>
                    <a:pt x="3935222" y="3285871"/>
                    <a:pt x="3892169" y="3258820"/>
                    <a:pt x="3846068" y="3238500"/>
                  </a:cubicBezTo>
                  <a:cubicBezTo>
                    <a:pt x="3661156" y="3156585"/>
                    <a:pt x="3480562" y="2926715"/>
                    <a:pt x="3329559" y="2634234"/>
                  </a:cubicBezTo>
                  <a:cubicBezTo>
                    <a:pt x="3352419" y="2344674"/>
                    <a:pt x="3431540" y="2142490"/>
                    <a:pt x="3594735" y="1940941"/>
                  </a:cubicBezTo>
                  <a:cubicBezTo>
                    <a:pt x="3731006" y="1903603"/>
                    <a:pt x="3859784" y="1881759"/>
                    <a:pt x="3974973" y="1879346"/>
                  </a:cubicBezTo>
                  <a:lnTo>
                    <a:pt x="3974973" y="1879346"/>
                  </a:lnTo>
                  <a:lnTo>
                    <a:pt x="3974973" y="1004570"/>
                  </a:lnTo>
                  <a:lnTo>
                    <a:pt x="3974973" y="1004570"/>
                  </a:lnTo>
                  <a:cubicBezTo>
                    <a:pt x="3960622" y="1030351"/>
                    <a:pt x="3947795" y="1057656"/>
                    <a:pt x="3936746" y="1086612"/>
                  </a:cubicBezTo>
                  <a:cubicBezTo>
                    <a:pt x="3872357" y="1255649"/>
                    <a:pt x="3705733" y="1434719"/>
                    <a:pt x="3482594" y="1602232"/>
                  </a:cubicBezTo>
                  <a:cubicBezTo>
                    <a:pt x="3261487" y="1600581"/>
                    <a:pt x="3105912" y="1531620"/>
                    <a:pt x="2955925" y="1369060"/>
                  </a:cubicBezTo>
                  <a:cubicBezTo>
                    <a:pt x="2930017" y="1091311"/>
                    <a:pt x="2950591" y="847471"/>
                    <a:pt x="3032379" y="686181"/>
                  </a:cubicBezTo>
                  <a:cubicBezTo>
                    <a:pt x="3166237" y="422783"/>
                    <a:pt x="3084322" y="134239"/>
                    <a:pt x="2859278" y="0"/>
                  </a:cubicBezTo>
                  <a:close/>
                </a:path>
              </a:pathLst>
            </a:custGeom>
            <a:solidFill>
              <a:srgbClr val="F58807"/>
            </a:solidFill>
          </p:spPr>
        </p:sp>
      </p:grpSp>
      <p:sp>
        <p:nvSpPr>
          <p:cNvPr id="9" name="Freeform 9"/>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10"/>
          <p:cNvSpPr txBox="1"/>
          <p:nvPr/>
        </p:nvSpPr>
        <p:spPr>
          <a:xfrm>
            <a:off x="1329490" y="484868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1"/>
                <a:ea typeface="Geomanist 1"/>
                <a:cs typeface="Geomanist 1"/>
                <a:sym typeface="Geomanist 1"/>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1" name="TextBox 11"/>
          <p:cNvSpPr txBox="1"/>
          <p:nvPr/>
        </p:nvSpPr>
        <p:spPr>
          <a:xfrm>
            <a:off x="9875653" y="484868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1"/>
                <a:ea typeface="Geomanist 1"/>
                <a:cs typeface="Geomanist 1"/>
                <a:sym typeface="Geomanist 1"/>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2" name="TextBox 12"/>
          <p:cNvSpPr txBox="1"/>
          <p:nvPr/>
        </p:nvSpPr>
        <p:spPr>
          <a:xfrm>
            <a:off x="1329509" y="380762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1 Bold"/>
                <a:ea typeface="Geomanist 1 Bold"/>
                <a:cs typeface="Geomanist 1 Bold"/>
                <a:sym typeface="Geomanist 1 Bold"/>
              </a:rPr>
              <a:t>LOREM IPSUM</a:t>
            </a:r>
          </a:p>
        </p:txBody>
      </p:sp>
      <p:sp>
        <p:nvSpPr>
          <p:cNvPr id="13" name="TextBox 13"/>
          <p:cNvSpPr txBox="1"/>
          <p:nvPr/>
        </p:nvSpPr>
        <p:spPr>
          <a:xfrm>
            <a:off x="9875672" y="380762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1 Bold"/>
                <a:ea typeface="Geomanist 1 Bold"/>
                <a:cs typeface="Geomanist 1 Bold"/>
                <a:sym typeface="Geomanist 1 Bold"/>
              </a:rPr>
              <a:t>LOREM IPSUM</a:t>
            </a:r>
          </a:p>
        </p:txBody>
      </p:sp>
      <p:sp>
        <p:nvSpPr>
          <p:cNvPr id="14" name="TextBox 14"/>
          <p:cNvSpPr txBox="1"/>
          <p:nvPr/>
        </p:nvSpPr>
        <p:spPr>
          <a:xfrm>
            <a:off x="1884645" y="9289104"/>
            <a:ext cx="988733" cy="424224"/>
          </a:xfrm>
          <a:prstGeom prst="rect">
            <a:avLst/>
          </a:prstGeom>
        </p:spPr>
        <p:txBody>
          <a:bodyPr lIns="0" tIns="0" rIns="0" bIns="0" rtlCol="0" anchor="t">
            <a:spAutoFit/>
          </a:bodyPr>
          <a:lstStyle/>
          <a:p>
            <a:pPr algn="l">
              <a:lnSpc>
                <a:spcPts val="1632"/>
              </a:lnSpc>
            </a:pPr>
            <a:r>
              <a:rPr lang="en-US" sz="1360" spc="27">
                <a:solidFill>
                  <a:srgbClr val="FFFFFF"/>
                </a:solidFill>
                <a:latin typeface="Geomanist 2 Light"/>
                <a:ea typeface="Geomanist 2 Light"/>
                <a:cs typeface="Geomanist 2 Light"/>
                <a:sym typeface="Geomanist 2 Light"/>
              </a:rPr>
              <a:t>Salão de Extensão</a:t>
            </a:r>
          </a:p>
        </p:txBody>
      </p:sp>
      <p:sp>
        <p:nvSpPr>
          <p:cNvPr id="15" name="TextBox 15"/>
          <p:cNvSpPr txBox="1"/>
          <p:nvPr/>
        </p:nvSpPr>
        <p:spPr>
          <a:xfrm>
            <a:off x="591074" y="8531466"/>
            <a:ext cx="1199159" cy="1278876"/>
          </a:xfrm>
          <a:prstGeom prst="rect">
            <a:avLst/>
          </a:prstGeom>
        </p:spPr>
        <p:txBody>
          <a:bodyPr lIns="0" tIns="0" rIns="0" bIns="0" rtlCol="0" anchor="t">
            <a:spAutoFit/>
          </a:bodyPr>
          <a:lstStyle/>
          <a:p>
            <a:pPr algn="l">
              <a:lnSpc>
                <a:spcPts val="11010"/>
              </a:lnSpc>
            </a:pPr>
            <a:r>
              <a:rPr lang="en-US" sz="7060" b="1" dirty="0">
                <a:solidFill>
                  <a:srgbClr val="FFFFFF"/>
                </a:solidFill>
                <a:latin typeface="Avenir Ultra-Bold"/>
                <a:ea typeface="Avenir Ultra-Bold"/>
                <a:cs typeface="Avenir Ultra-Bold"/>
                <a:sym typeface="Avenir Ultra-Bold"/>
              </a:rPr>
              <a:t>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8512245" y="3731752"/>
            <a:ext cx="3122600" cy="597684"/>
            <a:chOff x="0" y="0"/>
            <a:chExt cx="4163466" cy="796912"/>
          </a:xfrm>
        </p:grpSpPr>
        <p:sp>
          <p:nvSpPr>
            <p:cNvPr id="4" name="Freeform 4"/>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F58807"/>
            </a:solidFill>
          </p:spPr>
        </p:sp>
      </p:grpSp>
      <p:grpSp>
        <p:nvGrpSpPr>
          <p:cNvPr id="5" name="Group 5"/>
          <p:cNvGrpSpPr/>
          <p:nvPr/>
        </p:nvGrpSpPr>
        <p:grpSpPr>
          <a:xfrm>
            <a:off x="2126047" y="946318"/>
            <a:ext cx="6188040" cy="8024393"/>
            <a:chOff x="0" y="0"/>
            <a:chExt cx="8250720" cy="10699191"/>
          </a:xfrm>
        </p:grpSpPr>
        <p:sp>
          <p:nvSpPr>
            <p:cNvPr id="6" name="Freeform 6"/>
            <p:cNvSpPr/>
            <p:nvPr/>
          </p:nvSpPr>
          <p:spPr>
            <a:xfrm>
              <a:off x="-181610" y="0"/>
              <a:ext cx="8557260" cy="10699242"/>
            </a:xfrm>
            <a:custGeom>
              <a:avLst/>
              <a:gdLst/>
              <a:ahLst/>
              <a:cxnLst/>
              <a:rect l="l" t="t" r="r" b="b"/>
              <a:pathLst>
                <a:path w="8557260" h="10699242">
                  <a:moveTo>
                    <a:pt x="5589270" y="0"/>
                  </a:moveTo>
                  <a:cubicBezTo>
                    <a:pt x="5329555" y="0"/>
                    <a:pt x="5069332" y="63119"/>
                    <a:pt x="4845939" y="193675"/>
                  </a:cubicBezTo>
                  <a:cubicBezTo>
                    <a:pt x="3858895" y="770255"/>
                    <a:pt x="4028694" y="1635252"/>
                    <a:pt x="4160774" y="2553843"/>
                  </a:cubicBezTo>
                  <a:cubicBezTo>
                    <a:pt x="4323080" y="3682492"/>
                    <a:pt x="3372104" y="4047490"/>
                    <a:pt x="2427478" y="4047490"/>
                  </a:cubicBezTo>
                  <a:cubicBezTo>
                    <a:pt x="2381377" y="4047490"/>
                    <a:pt x="2335276" y="4046601"/>
                    <a:pt x="2289302" y="4044950"/>
                  </a:cubicBezTo>
                  <a:cubicBezTo>
                    <a:pt x="2155317" y="4039997"/>
                    <a:pt x="2019046" y="4034790"/>
                    <a:pt x="1883029" y="4034790"/>
                  </a:cubicBezTo>
                  <a:cubicBezTo>
                    <a:pt x="1524000" y="4034790"/>
                    <a:pt x="1166876" y="4071239"/>
                    <a:pt x="858774" y="4245610"/>
                  </a:cubicBezTo>
                  <a:cubicBezTo>
                    <a:pt x="46863" y="4705096"/>
                    <a:pt x="0" y="5943473"/>
                    <a:pt x="532765" y="6709410"/>
                  </a:cubicBezTo>
                  <a:cubicBezTo>
                    <a:pt x="1065530" y="7475347"/>
                    <a:pt x="1975358" y="7872476"/>
                    <a:pt x="2849626" y="8197977"/>
                  </a:cubicBezTo>
                  <a:cubicBezTo>
                    <a:pt x="3723894" y="8523478"/>
                    <a:pt x="4646676" y="8837295"/>
                    <a:pt x="5292090" y="9510903"/>
                  </a:cubicBezTo>
                  <a:cubicBezTo>
                    <a:pt x="5667248" y="9902444"/>
                    <a:pt x="5955411" y="10418572"/>
                    <a:pt x="6458585" y="10620502"/>
                  </a:cubicBezTo>
                  <a:cubicBezTo>
                    <a:pt x="6592570" y="10674223"/>
                    <a:pt x="6733286" y="10699242"/>
                    <a:pt x="6874510" y="10699242"/>
                  </a:cubicBezTo>
                  <a:cubicBezTo>
                    <a:pt x="7347839" y="10699242"/>
                    <a:pt x="7827010" y="10419207"/>
                    <a:pt x="8076946" y="10005187"/>
                  </a:cubicBezTo>
                  <a:cubicBezTo>
                    <a:pt x="8401304" y="9467596"/>
                    <a:pt x="8557260" y="8736457"/>
                    <a:pt x="8313293" y="8157845"/>
                  </a:cubicBezTo>
                  <a:cubicBezTo>
                    <a:pt x="8069326" y="7579233"/>
                    <a:pt x="7821168" y="7138543"/>
                    <a:pt x="7339965" y="6735191"/>
                  </a:cubicBezTo>
                  <a:cubicBezTo>
                    <a:pt x="6811264" y="6291961"/>
                    <a:pt x="6186043" y="5864733"/>
                    <a:pt x="6010402" y="5197602"/>
                  </a:cubicBezTo>
                  <a:cubicBezTo>
                    <a:pt x="5804408" y="4415409"/>
                    <a:pt x="6296787" y="3640328"/>
                    <a:pt x="6730492" y="2957576"/>
                  </a:cubicBezTo>
                  <a:cubicBezTo>
                    <a:pt x="7164197" y="2274824"/>
                    <a:pt x="7199249" y="1413510"/>
                    <a:pt x="6832854" y="692404"/>
                  </a:cubicBezTo>
                  <a:cubicBezTo>
                    <a:pt x="6603365" y="241300"/>
                    <a:pt x="6097016" y="0"/>
                    <a:pt x="5589270" y="0"/>
                  </a:cubicBezTo>
                  <a:close/>
                </a:path>
              </a:pathLst>
            </a:custGeom>
            <a:blipFill>
              <a:blip r:embed="rId3"/>
              <a:stretch>
                <a:fillRect l="-32879" t="-13029" r="-99042" b="-6360"/>
              </a:stretch>
            </a:blipFill>
          </p:spPr>
        </p:sp>
      </p:grpSp>
      <p:grpSp>
        <p:nvGrpSpPr>
          <p:cNvPr id="7" name="Group 7"/>
          <p:cNvGrpSpPr>
            <a:grpSpLocks noChangeAspect="1"/>
          </p:cNvGrpSpPr>
          <p:nvPr/>
        </p:nvGrpSpPr>
        <p:grpSpPr>
          <a:xfrm>
            <a:off x="436235" y="3541586"/>
            <a:ext cx="2912364" cy="3203829"/>
            <a:chOff x="0" y="0"/>
            <a:chExt cx="3883152" cy="4271772"/>
          </a:xfrm>
        </p:grpSpPr>
        <p:sp>
          <p:nvSpPr>
            <p:cNvPr id="8" name="Freeform 8"/>
            <p:cNvSpPr/>
            <p:nvPr/>
          </p:nvSpPr>
          <p:spPr>
            <a:xfrm>
              <a:off x="-84836" y="-56388"/>
              <a:ext cx="4014343" cy="4435729"/>
            </a:xfrm>
            <a:custGeom>
              <a:avLst/>
              <a:gdLst/>
              <a:ahLst/>
              <a:cxnLst/>
              <a:rect l="l" t="t" r="r" b="b"/>
              <a:pathLst>
                <a:path w="4014343" h="4435729">
                  <a:moveTo>
                    <a:pt x="3134741" y="981583"/>
                  </a:moveTo>
                  <a:cubicBezTo>
                    <a:pt x="3083560" y="1116203"/>
                    <a:pt x="2950718" y="1258824"/>
                    <a:pt x="2773172" y="1392174"/>
                  </a:cubicBezTo>
                  <a:cubicBezTo>
                    <a:pt x="2597150" y="1390777"/>
                    <a:pt x="2473198" y="1335913"/>
                    <a:pt x="2353818" y="1206500"/>
                  </a:cubicBezTo>
                  <a:cubicBezTo>
                    <a:pt x="2333244" y="985266"/>
                    <a:pt x="2349500" y="791083"/>
                    <a:pt x="2414778" y="662686"/>
                  </a:cubicBezTo>
                  <a:cubicBezTo>
                    <a:pt x="2529586" y="436626"/>
                    <a:pt x="2445131" y="187452"/>
                    <a:pt x="2233422" y="93726"/>
                  </a:cubicBezTo>
                  <a:cubicBezTo>
                    <a:pt x="2021713" y="0"/>
                    <a:pt x="1740281" y="87122"/>
                    <a:pt x="1597660" y="300863"/>
                  </a:cubicBezTo>
                  <a:cubicBezTo>
                    <a:pt x="1444498" y="530225"/>
                    <a:pt x="1507236" y="816483"/>
                    <a:pt x="1747901" y="923036"/>
                  </a:cubicBezTo>
                  <a:cubicBezTo>
                    <a:pt x="1877441" y="980440"/>
                    <a:pt x="1995424" y="1127125"/>
                    <a:pt x="2094230" y="1321562"/>
                  </a:cubicBezTo>
                  <a:cubicBezTo>
                    <a:pt x="2062734" y="1525651"/>
                    <a:pt x="1985899" y="1680464"/>
                    <a:pt x="1827403" y="1848993"/>
                  </a:cubicBezTo>
                  <a:cubicBezTo>
                    <a:pt x="1574165" y="1916557"/>
                    <a:pt x="1342009" y="1933194"/>
                    <a:pt x="1194689" y="1867916"/>
                  </a:cubicBezTo>
                  <a:cubicBezTo>
                    <a:pt x="920877" y="1746758"/>
                    <a:pt x="514223" y="1923669"/>
                    <a:pt x="269113" y="2290826"/>
                  </a:cubicBezTo>
                  <a:cubicBezTo>
                    <a:pt x="0" y="2693924"/>
                    <a:pt x="24765" y="3168904"/>
                    <a:pt x="348996" y="3312541"/>
                  </a:cubicBezTo>
                  <a:cubicBezTo>
                    <a:pt x="673227" y="3456178"/>
                    <a:pt x="1129538" y="3194050"/>
                    <a:pt x="1345946" y="2767711"/>
                  </a:cubicBezTo>
                  <a:cubicBezTo>
                    <a:pt x="1454277" y="2554351"/>
                    <a:pt x="1660398" y="2342007"/>
                    <a:pt x="1898269" y="2160016"/>
                  </a:cubicBezTo>
                  <a:cubicBezTo>
                    <a:pt x="2102612" y="2154047"/>
                    <a:pt x="2240534" y="2215007"/>
                    <a:pt x="2373376" y="2370328"/>
                  </a:cubicBezTo>
                  <a:cubicBezTo>
                    <a:pt x="2398522" y="2668651"/>
                    <a:pt x="2379980" y="2964053"/>
                    <a:pt x="2294763" y="3187700"/>
                  </a:cubicBezTo>
                  <a:cubicBezTo>
                    <a:pt x="2124583" y="3634613"/>
                    <a:pt x="2237232" y="4148455"/>
                    <a:pt x="2561590" y="4292092"/>
                  </a:cubicBezTo>
                  <a:cubicBezTo>
                    <a:pt x="2885948" y="4435729"/>
                    <a:pt x="3254121" y="4134612"/>
                    <a:pt x="3371723" y="3664458"/>
                  </a:cubicBezTo>
                  <a:cubicBezTo>
                    <a:pt x="3478784" y="3236088"/>
                    <a:pt x="3336417" y="2816098"/>
                    <a:pt x="3062605" y="2694941"/>
                  </a:cubicBezTo>
                  <a:cubicBezTo>
                    <a:pt x="2915285" y="2629789"/>
                    <a:pt x="2771521" y="2446655"/>
                    <a:pt x="2651379" y="2213738"/>
                  </a:cubicBezTo>
                  <a:cubicBezTo>
                    <a:pt x="2669667" y="1983105"/>
                    <a:pt x="2732659" y="1822196"/>
                    <a:pt x="2862580" y="1661669"/>
                  </a:cubicBezTo>
                  <a:cubicBezTo>
                    <a:pt x="3072892" y="1604010"/>
                    <a:pt x="3260979" y="1592835"/>
                    <a:pt x="3390392" y="1650111"/>
                  </a:cubicBezTo>
                  <a:cubicBezTo>
                    <a:pt x="3631057" y="1756664"/>
                    <a:pt x="3885057" y="1610741"/>
                    <a:pt x="3951986" y="1343152"/>
                  </a:cubicBezTo>
                  <a:cubicBezTo>
                    <a:pt x="4014343" y="1093852"/>
                    <a:pt x="3889756" y="826897"/>
                    <a:pt x="3678047" y="733171"/>
                  </a:cubicBezTo>
                  <a:cubicBezTo>
                    <a:pt x="3466338" y="639446"/>
                    <a:pt x="3225038" y="744348"/>
                    <a:pt x="3134868" y="981330"/>
                  </a:cubicBezTo>
                </a:path>
              </a:pathLst>
            </a:custGeom>
            <a:solidFill>
              <a:srgbClr val="F58807"/>
            </a:solidFill>
          </p:spPr>
        </p:sp>
      </p:grpSp>
      <p:sp>
        <p:nvSpPr>
          <p:cNvPr id="9" name="Freeform 9"/>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8795671" y="484868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1"/>
                <a:ea typeface="Geomanist 1"/>
                <a:cs typeface="Geomanist 1"/>
                <a:sym typeface="Geomanist 1"/>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1" name="TextBox 11"/>
          <p:cNvSpPr txBox="1"/>
          <p:nvPr/>
        </p:nvSpPr>
        <p:spPr>
          <a:xfrm>
            <a:off x="8795690" y="380762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1 Bold"/>
                <a:ea typeface="Geomanist 1 Bold"/>
                <a:cs typeface="Geomanist 1 Bold"/>
                <a:sym typeface="Geomanist 1 Bold"/>
              </a:rPr>
              <a:t>LOREM IPSUM</a:t>
            </a:r>
          </a:p>
        </p:txBody>
      </p:sp>
      <p:sp>
        <p:nvSpPr>
          <p:cNvPr id="12" name="TextBox 12"/>
          <p:cNvSpPr txBox="1"/>
          <p:nvPr/>
        </p:nvSpPr>
        <p:spPr>
          <a:xfrm>
            <a:off x="1884645" y="9289104"/>
            <a:ext cx="988733" cy="424224"/>
          </a:xfrm>
          <a:prstGeom prst="rect">
            <a:avLst/>
          </a:prstGeom>
        </p:spPr>
        <p:txBody>
          <a:bodyPr lIns="0" tIns="0" rIns="0" bIns="0" rtlCol="0" anchor="t">
            <a:spAutoFit/>
          </a:bodyPr>
          <a:lstStyle/>
          <a:p>
            <a:pPr algn="l">
              <a:lnSpc>
                <a:spcPts val="1632"/>
              </a:lnSpc>
            </a:pPr>
            <a:r>
              <a:rPr lang="en-US" sz="1360" spc="27">
                <a:solidFill>
                  <a:srgbClr val="FFFFFF"/>
                </a:solidFill>
                <a:latin typeface="Geomanist 2 Light"/>
                <a:ea typeface="Geomanist 2 Light"/>
                <a:cs typeface="Geomanist 2 Light"/>
                <a:sym typeface="Geomanist 2 Light"/>
              </a:rPr>
              <a:t>Salão de Extensão</a:t>
            </a:r>
          </a:p>
        </p:txBody>
      </p:sp>
      <p:sp>
        <p:nvSpPr>
          <p:cNvPr id="13" name="TextBox 13"/>
          <p:cNvSpPr txBox="1"/>
          <p:nvPr/>
        </p:nvSpPr>
        <p:spPr>
          <a:xfrm>
            <a:off x="591074" y="8531466"/>
            <a:ext cx="1398766" cy="1304075"/>
          </a:xfrm>
          <a:prstGeom prst="rect">
            <a:avLst/>
          </a:prstGeom>
        </p:spPr>
        <p:txBody>
          <a:bodyPr wrap="square" lIns="0" tIns="0" rIns="0" bIns="0" rtlCol="0" anchor="t">
            <a:spAutoFit/>
          </a:bodyPr>
          <a:lstStyle/>
          <a:p>
            <a:pPr algn="l">
              <a:lnSpc>
                <a:spcPts val="11010"/>
              </a:lnSpc>
            </a:pPr>
            <a:r>
              <a:rPr lang="en-US" sz="7864" b="1" dirty="0">
                <a:solidFill>
                  <a:srgbClr val="FFFFFF"/>
                </a:solidFill>
                <a:latin typeface="Avenir Ultra-Bold"/>
                <a:ea typeface="Avenir Ultra-Bold"/>
                <a:cs typeface="Avenir Ultra-Bold"/>
                <a:sym typeface="Avenir Ultra-Bold"/>
              </a:rPr>
              <a:t>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8512245" y="3731752"/>
            <a:ext cx="3122600" cy="597684"/>
            <a:chOff x="0" y="0"/>
            <a:chExt cx="4163466" cy="796912"/>
          </a:xfrm>
        </p:grpSpPr>
        <p:sp>
          <p:nvSpPr>
            <p:cNvPr id="4" name="Freeform 4"/>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F58807"/>
            </a:solidFill>
          </p:spPr>
        </p:sp>
      </p:grpSp>
      <p:grpSp>
        <p:nvGrpSpPr>
          <p:cNvPr id="5" name="Group 5"/>
          <p:cNvGrpSpPr/>
          <p:nvPr/>
        </p:nvGrpSpPr>
        <p:grpSpPr>
          <a:xfrm>
            <a:off x="0" y="0"/>
            <a:ext cx="9122064" cy="10287000"/>
            <a:chOff x="0" y="0"/>
            <a:chExt cx="12162752" cy="13716000"/>
          </a:xfrm>
        </p:grpSpPr>
        <p:sp>
          <p:nvSpPr>
            <p:cNvPr id="6" name="Freeform 6"/>
            <p:cNvSpPr/>
            <p:nvPr/>
          </p:nvSpPr>
          <p:spPr>
            <a:xfrm>
              <a:off x="0" y="0"/>
              <a:ext cx="12277090" cy="13715873"/>
            </a:xfrm>
            <a:custGeom>
              <a:avLst/>
              <a:gdLst/>
              <a:ahLst/>
              <a:cxnLst/>
              <a:rect l="l" t="t" r="r" b="b"/>
              <a:pathLst>
                <a:path w="12277090" h="13715873">
                  <a:moveTo>
                    <a:pt x="4007866" y="0"/>
                  </a:moveTo>
                  <a:cubicBezTo>
                    <a:pt x="4030472" y="159258"/>
                    <a:pt x="4054221" y="319532"/>
                    <a:pt x="4077462" y="480822"/>
                  </a:cubicBezTo>
                  <a:cubicBezTo>
                    <a:pt x="4384675" y="2617089"/>
                    <a:pt x="2584958" y="3307842"/>
                    <a:pt x="796925" y="3307842"/>
                  </a:cubicBezTo>
                  <a:cubicBezTo>
                    <a:pt x="709549" y="3307842"/>
                    <a:pt x="622300" y="3306191"/>
                    <a:pt x="535178" y="3303016"/>
                  </a:cubicBezTo>
                  <a:cubicBezTo>
                    <a:pt x="358267" y="3296539"/>
                    <a:pt x="179451" y="3289681"/>
                    <a:pt x="0" y="3286252"/>
                  </a:cubicBezTo>
                  <a:lnTo>
                    <a:pt x="0" y="10506583"/>
                  </a:lnTo>
                  <a:cubicBezTo>
                    <a:pt x="521462" y="10752327"/>
                    <a:pt x="1062101" y="10965180"/>
                    <a:pt x="1595628" y="11163808"/>
                  </a:cubicBezTo>
                  <a:cubicBezTo>
                    <a:pt x="3250438" y="11779885"/>
                    <a:pt x="4997069" y="12373864"/>
                    <a:pt x="6218682" y="13648817"/>
                  </a:cubicBezTo>
                  <a:cubicBezTo>
                    <a:pt x="6239891" y="13670914"/>
                    <a:pt x="6260973" y="13693394"/>
                    <a:pt x="6281928" y="13715873"/>
                  </a:cubicBezTo>
                  <a:lnTo>
                    <a:pt x="11900408" y="13715873"/>
                  </a:lnTo>
                  <a:cubicBezTo>
                    <a:pt x="12206477" y="12857734"/>
                    <a:pt x="12277089" y="11894312"/>
                    <a:pt x="11936984" y="11087608"/>
                  </a:cubicBezTo>
                  <a:cubicBezTo>
                    <a:pt x="11475338" y="9992487"/>
                    <a:pt x="11005565" y="9158224"/>
                    <a:pt x="10094722" y="8394700"/>
                  </a:cubicBezTo>
                  <a:cubicBezTo>
                    <a:pt x="9093962" y="7555865"/>
                    <a:pt x="7910702" y="6747002"/>
                    <a:pt x="7578089" y="5484368"/>
                  </a:cubicBezTo>
                  <a:cubicBezTo>
                    <a:pt x="7188327" y="4004056"/>
                    <a:pt x="8120253" y="2536825"/>
                    <a:pt x="8941181" y="1244600"/>
                  </a:cubicBezTo>
                  <a:cubicBezTo>
                    <a:pt x="9188704" y="854964"/>
                    <a:pt x="9367648" y="434594"/>
                    <a:pt x="9477883" y="0"/>
                  </a:cubicBezTo>
                  <a:close/>
                </a:path>
              </a:pathLst>
            </a:custGeom>
            <a:blipFill>
              <a:blip r:embed="rId3"/>
              <a:stretch>
                <a:fillRect l="-70613" t="-50975" r="-127174" b="-25303"/>
              </a:stretch>
            </a:blipFill>
          </p:spPr>
        </p:sp>
      </p:grpSp>
      <p:grpSp>
        <p:nvGrpSpPr>
          <p:cNvPr id="7" name="Group 7"/>
          <p:cNvGrpSpPr>
            <a:grpSpLocks noChangeAspect="1"/>
          </p:cNvGrpSpPr>
          <p:nvPr/>
        </p:nvGrpSpPr>
        <p:grpSpPr>
          <a:xfrm>
            <a:off x="14446587" y="146866"/>
            <a:ext cx="3841413" cy="5361584"/>
            <a:chOff x="0" y="0"/>
            <a:chExt cx="5121885" cy="7148779"/>
          </a:xfrm>
        </p:grpSpPr>
        <p:sp>
          <p:nvSpPr>
            <p:cNvPr id="8" name="Freeform 8"/>
            <p:cNvSpPr/>
            <p:nvPr/>
          </p:nvSpPr>
          <p:spPr>
            <a:xfrm>
              <a:off x="-141732" y="0"/>
              <a:ext cx="5263896" cy="7148703"/>
            </a:xfrm>
            <a:custGeom>
              <a:avLst/>
              <a:gdLst/>
              <a:ahLst/>
              <a:cxnLst/>
              <a:rect l="l" t="t" r="r" b="b"/>
              <a:pathLst>
                <a:path w="5263896" h="7148703">
                  <a:moveTo>
                    <a:pt x="3431540" y="0"/>
                  </a:moveTo>
                  <a:cubicBezTo>
                    <a:pt x="3145536" y="0"/>
                    <a:pt x="2847467" y="148209"/>
                    <a:pt x="2673223" y="409321"/>
                  </a:cubicBezTo>
                  <a:cubicBezTo>
                    <a:pt x="2416937" y="793242"/>
                    <a:pt x="2521839" y="1272159"/>
                    <a:pt x="2924683" y="1450467"/>
                  </a:cubicBezTo>
                  <a:cubicBezTo>
                    <a:pt x="3141345" y="1546479"/>
                    <a:pt x="3338957" y="1791970"/>
                    <a:pt x="3504311" y="2117471"/>
                  </a:cubicBezTo>
                  <a:cubicBezTo>
                    <a:pt x="3451606" y="2458974"/>
                    <a:pt x="3322955" y="2718054"/>
                    <a:pt x="3057906" y="3000121"/>
                  </a:cubicBezTo>
                  <a:cubicBezTo>
                    <a:pt x="2818003" y="3064129"/>
                    <a:pt x="2589530" y="3100705"/>
                    <a:pt x="2391664" y="3100705"/>
                  </a:cubicBezTo>
                  <a:cubicBezTo>
                    <a:pt x="2239899" y="3100705"/>
                    <a:pt x="2106168" y="3079115"/>
                    <a:pt x="1999107" y="3031744"/>
                  </a:cubicBezTo>
                  <a:cubicBezTo>
                    <a:pt x="1902333" y="2988818"/>
                    <a:pt x="1795526" y="2968244"/>
                    <a:pt x="1683512" y="2968244"/>
                  </a:cubicBezTo>
                  <a:cubicBezTo>
                    <a:pt x="1265428" y="2968244"/>
                    <a:pt x="773811" y="3254756"/>
                    <a:pt x="450342" y="3739388"/>
                  </a:cubicBezTo>
                  <a:cubicBezTo>
                    <a:pt x="0" y="4413885"/>
                    <a:pt x="41402" y="5208905"/>
                    <a:pt x="584073" y="5449062"/>
                  </a:cubicBezTo>
                  <a:cubicBezTo>
                    <a:pt x="685800" y="5494020"/>
                    <a:pt x="795147" y="5515229"/>
                    <a:pt x="908304" y="5515229"/>
                  </a:cubicBezTo>
                  <a:cubicBezTo>
                    <a:pt x="1398778" y="5515229"/>
                    <a:pt x="1958086" y="5116957"/>
                    <a:pt x="2252472" y="4537202"/>
                  </a:cubicBezTo>
                  <a:cubicBezTo>
                    <a:pt x="2433828" y="4180078"/>
                    <a:pt x="2778633" y="3824859"/>
                    <a:pt x="3176778" y="3520313"/>
                  </a:cubicBezTo>
                  <a:cubicBezTo>
                    <a:pt x="3192018" y="3519805"/>
                    <a:pt x="3206877" y="3519678"/>
                    <a:pt x="3221736" y="3519678"/>
                  </a:cubicBezTo>
                  <a:cubicBezTo>
                    <a:pt x="3539363" y="3519678"/>
                    <a:pt x="3759454" y="3623945"/>
                    <a:pt x="3971925" y="3872357"/>
                  </a:cubicBezTo>
                  <a:cubicBezTo>
                    <a:pt x="4014089" y="4371721"/>
                    <a:pt x="3982847" y="4865878"/>
                    <a:pt x="3840354" y="5240147"/>
                  </a:cubicBezTo>
                  <a:cubicBezTo>
                    <a:pt x="3555619" y="5987923"/>
                    <a:pt x="3744088" y="6848094"/>
                    <a:pt x="4286758" y="7088378"/>
                  </a:cubicBezTo>
                  <a:cubicBezTo>
                    <a:pt x="4379214" y="7129272"/>
                    <a:pt x="4473830" y="7148703"/>
                    <a:pt x="4568190" y="7148703"/>
                  </a:cubicBezTo>
                  <a:cubicBezTo>
                    <a:pt x="4817111" y="7148703"/>
                    <a:pt x="5063999" y="7014083"/>
                    <a:pt x="5263896" y="6786626"/>
                  </a:cubicBezTo>
                  <a:lnTo>
                    <a:pt x="5263896" y="6786626"/>
                  </a:lnTo>
                  <a:lnTo>
                    <a:pt x="5263896" y="4496943"/>
                  </a:lnTo>
                  <a:lnTo>
                    <a:pt x="5263896" y="4496943"/>
                  </a:lnTo>
                  <a:cubicBezTo>
                    <a:pt x="5220336" y="4464558"/>
                    <a:pt x="5173981" y="4437253"/>
                    <a:pt x="5125212" y="4415663"/>
                  </a:cubicBezTo>
                  <a:cubicBezTo>
                    <a:pt x="4878705" y="4306570"/>
                    <a:pt x="4638167" y="4000246"/>
                    <a:pt x="4436872" y="3610483"/>
                  </a:cubicBezTo>
                  <a:cubicBezTo>
                    <a:pt x="4467352" y="3224657"/>
                    <a:pt x="4572762" y="2955290"/>
                    <a:pt x="4790186" y="2686685"/>
                  </a:cubicBezTo>
                  <a:cubicBezTo>
                    <a:pt x="4958842" y="2640457"/>
                    <a:pt x="5118989" y="2612136"/>
                    <a:pt x="5263769" y="2605659"/>
                  </a:cubicBezTo>
                  <a:lnTo>
                    <a:pt x="5263769" y="2605659"/>
                  </a:lnTo>
                  <a:lnTo>
                    <a:pt x="5263769" y="1504950"/>
                  </a:lnTo>
                  <a:lnTo>
                    <a:pt x="5263769" y="1504950"/>
                  </a:lnTo>
                  <a:cubicBezTo>
                    <a:pt x="5257419" y="1519047"/>
                    <a:pt x="5251450" y="1533525"/>
                    <a:pt x="5245862" y="1548384"/>
                  </a:cubicBezTo>
                  <a:cubicBezTo>
                    <a:pt x="5160137" y="1773555"/>
                    <a:pt x="4937887" y="2012188"/>
                    <a:pt x="4640707" y="2235581"/>
                  </a:cubicBezTo>
                  <a:cubicBezTo>
                    <a:pt x="4346067" y="2233295"/>
                    <a:pt x="4138676" y="2141474"/>
                    <a:pt x="3938905" y="1924812"/>
                  </a:cubicBezTo>
                  <a:cubicBezTo>
                    <a:pt x="3904488" y="1554607"/>
                    <a:pt x="3931793" y="1229741"/>
                    <a:pt x="4040886" y="1014857"/>
                  </a:cubicBezTo>
                  <a:cubicBezTo>
                    <a:pt x="4233037" y="636524"/>
                    <a:pt x="4091559" y="219583"/>
                    <a:pt x="3737356" y="62611"/>
                  </a:cubicBezTo>
                  <a:cubicBezTo>
                    <a:pt x="3641471" y="20320"/>
                    <a:pt x="3537331" y="0"/>
                    <a:pt x="3431540" y="0"/>
                  </a:cubicBezTo>
                  <a:close/>
                </a:path>
              </a:pathLst>
            </a:custGeom>
            <a:solidFill>
              <a:srgbClr val="F58807"/>
            </a:solidFill>
          </p:spPr>
        </p:sp>
      </p:grpSp>
      <p:sp>
        <p:nvSpPr>
          <p:cNvPr id="9" name="Freeform 9"/>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8795680" y="484869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1"/>
                <a:ea typeface="Geomanist 1"/>
                <a:cs typeface="Geomanist 1"/>
                <a:sym typeface="Geomanist 1"/>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11" name="TextBox 11"/>
          <p:cNvSpPr txBox="1"/>
          <p:nvPr/>
        </p:nvSpPr>
        <p:spPr>
          <a:xfrm>
            <a:off x="8795699" y="380763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1 Bold"/>
                <a:ea typeface="Geomanist 1 Bold"/>
                <a:cs typeface="Geomanist 1 Bold"/>
                <a:sym typeface="Geomanist 1 Bold"/>
              </a:rPr>
              <a:t>LOREM IPSUM</a:t>
            </a:r>
          </a:p>
        </p:txBody>
      </p:sp>
      <p:sp>
        <p:nvSpPr>
          <p:cNvPr id="12" name="TextBox 12"/>
          <p:cNvSpPr txBox="1"/>
          <p:nvPr/>
        </p:nvSpPr>
        <p:spPr>
          <a:xfrm>
            <a:off x="1884655" y="9289104"/>
            <a:ext cx="988733" cy="424224"/>
          </a:xfrm>
          <a:prstGeom prst="rect">
            <a:avLst/>
          </a:prstGeom>
        </p:spPr>
        <p:txBody>
          <a:bodyPr lIns="0" tIns="0" rIns="0" bIns="0" rtlCol="0" anchor="t">
            <a:spAutoFit/>
          </a:bodyPr>
          <a:lstStyle/>
          <a:p>
            <a:pPr algn="l">
              <a:lnSpc>
                <a:spcPts val="1632"/>
              </a:lnSpc>
            </a:pPr>
            <a:r>
              <a:rPr lang="en-US" sz="1360" spc="27">
                <a:solidFill>
                  <a:srgbClr val="FFFFFF"/>
                </a:solidFill>
                <a:latin typeface="Geomanist 2 Light"/>
                <a:ea typeface="Geomanist 2 Light"/>
                <a:cs typeface="Geomanist 2 Light"/>
                <a:sym typeface="Geomanist 2 Light"/>
              </a:rPr>
              <a:t>Salão de Extensão</a:t>
            </a:r>
          </a:p>
        </p:txBody>
      </p:sp>
      <p:sp>
        <p:nvSpPr>
          <p:cNvPr id="13" name="TextBox 13"/>
          <p:cNvSpPr txBox="1"/>
          <p:nvPr/>
        </p:nvSpPr>
        <p:spPr>
          <a:xfrm>
            <a:off x="591083" y="8531466"/>
            <a:ext cx="1390117" cy="1304075"/>
          </a:xfrm>
          <a:prstGeom prst="rect">
            <a:avLst/>
          </a:prstGeom>
        </p:spPr>
        <p:txBody>
          <a:bodyPr wrap="square" lIns="0" tIns="0" rIns="0" bIns="0" rtlCol="0" anchor="t">
            <a:spAutoFit/>
          </a:bodyPr>
          <a:lstStyle/>
          <a:p>
            <a:pPr algn="l">
              <a:lnSpc>
                <a:spcPts val="11010"/>
              </a:lnSpc>
            </a:pPr>
            <a:r>
              <a:rPr lang="en-US" sz="7864" b="1" dirty="0">
                <a:solidFill>
                  <a:srgbClr val="FFFFFF"/>
                </a:solidFill>
                <a:latin typeface="Avenir Ultra-Bold"/>
                <a:ea typeface="Avenir Ultra-Bold"/>
                <a:cs typeface="Avenir Ultra-Bold"/>
                <a:sym typeface="Avenir Ultra-Bold"/>
              </a:rPr>
              <a:t>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5319151" y="3731752"/>
            <a:ext cx="3122600" cy="597684"/>
            <a:chOff x="0" y="0"/>
            <a:chExt cx="4163466" cy="796912"/>
          </a:xfrm>
        </p:grpSpPr>
        <p:sp>
          <p:nvSpPr>
            <p:cNvPr id="4" name="Freeform 4"/>
            <p:cNvSpPr/>
            <p:nvPr/>
          </p:nvSpPr>
          <p:spPr>
            <a:xfrm>
              <a:off x="0" y="0"/>
              <a:ext cx="4163568" cy="796925"/>
            </a:xfrm>
            <a:custGeom>
              <a:avLst/>
              <a:gdLst/>
              <a:ahLst/>
              <a:cxnLst/>
              <a:rect l="l" t="t" r="r" b="b"/>
              <a:pathLst>
                <a:path w="4163568" h="796925">
                  <a:moveTo>
                    <a:pt x="3765042" y="796925"/>
                  </a:moveTo>
                  <a:lnTo>
                    <a:pt x="398526" y="796925"/>
                  </a:lnTo>
                  <a:cubicBezTo>
                    <a:pt x="178435" y="796925"/>
                    <a:pt x="0" y="618490"/>
                    <a:pt x="0" y="398399"/>
                  </a:cubicBezTo>
                  <a:cubicBezTo>
                    <a:pt x="0" y="178308"/>
                    <a:pt x="178435" y="0"/>
                    <a:pt x="398526" y="0"/>
                  </a:cubicBezTo>
                  <a:lnTo>
                    <a:pt x="3765042" y="0"/>
                  </a:lnTo>
                  <a:cubicBezTo>
                    <a:pt x="3985133" y="0"/>
                    <a:pt x="4163568" y="178435"/>
                    <a:pt x="4163568" y="398399"/>
                  </a:cubicBezTo>
                  <a:cubicBezTo>
                    <a:pt x="4163568" y="618363"/>
                    <a:pt x="3985133" y="796925"/>
                    <a:pt x="3765042" y="796925"/>
                  </a:cubicBezTo>
                </a:path>
              </a:pathLst>
            </a:custGeom>
            <a:solidFill>
              <a:srgbClr val="F58807"/>
            </a:solidFill>
          </p:spPr>
        </p:sp>
      </p:grpSp>
      <p:grpSp>
        <p:nvGrpSpPr>
          <p:cNvPr id="5" name="Group 5"/>
          <p:cNvGrpSpPr>
            <a:grpSpLocks noChangeAspect="1"/>
          </p:cNvGrpSpPr>
          <p:nvPr/>
        </p:nvGrpSpPr>
        <p:grpSpPr>
          <a:xfrm>
            <a:off x="14446587" y="146866"/>
            <a:ext cx="3841413" cy="5361584"/>
            <a:chOff x="0" y="0"/>
            <a:chExt cx="5121885" cy="7148779"/>
          </a:xfrm>
        </p:grpSpPr>
        <p:sp>
          <p:nvSpPr>
            <p:cNvPr id="6" name="Freeform 6"/>
            <p:cNvSpPr/>
            <p:nvPr/>
          </p:nvSpPr>
          <p:spPr>
            <a:xfrm>
              <a:off x="-141732" y="0"/>
              <a:ext cx="5263896" cy="7148703"/>
            </a:xfrm>
            <a:custGeom>
              <a:avLst/>
              <a:gdLst/>
              <a:ahLst/>
              <a:cxnLst/>
              <a:rect l="l" t="t" r="r" b="b"/>
              <a:pathLst>
                <a:path w="5263896" h="7148703">
                  <a:moveTo>
                    <a:pt x="3431540" y="0"/>
                  </a:moveTo>
                  <a:cubicBezTo>
                    <a:pt x="3145536" y="0"/>
                    <a:pt x="2847467" y="148209"/>
                    <a:pt x="2673223" y="409321"/>
                  </a:cubicBezTo>
                  <a:cubicBezTo>
                    <a:pt x="2416937" y="793242"/>
                    <a:pt x="2521839" y="1272159"/>
                    <a:pt x="2924683" y="1450467"/>
                  </a:cubicBezTo>
                  <a:cubicBezTo>
                    <a:pt x="3141345" y="1546479"/>
                    <a:pt x="3338957" y="1791970"/>
                    <a:pt x="3504311" y="2117471"/>
                  </a:cubicBezTo>
                  <a:cubicBezTo>
                    <a:pt x="3451606" y="2458974"/>
                    <a:pt x="3322955" y="2718054"/>
                    <a:pt x="3057906" y="3000121"/>
                  </a:cubicBezTo>
                  <a:cubicBezTo>
                    <a:pt x="2818003" y="3064129"/>
                    <a:pt x="2589530" y="3100705"/>
                    <a:pt x="2391664" y="3100705"/>
                  </a:cubicBezTo>
                  <a:cubicBezTo>
                    <a:pt x="2239899" y="3100705"/>
                    <a:pt x="2106168" y="3079115"/>
                    <a:pt x="1999107" y="3031744"/>
                  </a:cubicBezTo>
                  <a:cubicBezTo>
                    <a:pt x="1902333" y="2988818"/>
                    <a:pt x="1795526" y="2968244"/>
                    <a:pt x="1683512" y="2968244"/>
                  </a:cubicBezTo>
                  <a:cubicBezTo>
                    <a:pt x="1265428" y="2968244"/>
                    <a:pt x="773811" y="3254756"/>
                    <a:pt x="450342" y="3739388"/>
                  </a:cubicBezTo>
                  <a:cubicBezTo>
                    <a:pt x="0" y="4413885"/>
                    <a:pt x="41402" y="5208905"/>
                    <a:pt x="584073" y="5449062"/>
                  </a:cubicBezTo>
                  <a:cubicBezTo>
                    <a:pt x="685800" y="5494020"/>
                    <a:pt x="795147" y="5515229"/>
                    <a:pt x="908304" y="5515229"/>
                  </a:cubicBezTo>
                  <a:cubicBezTo>
                    <a:pt x="1398778" y="5515229"/>
                    <a:pt x="1958086" y="5116957"/>
                    <a:pt x="2252472" y="4537202"/>
                  </a:cubicBezTo>
                  <a:cubicBezTo>
                    <a:pt x="2433828" y="4180078"/>
                    <a:pt x="2778633" y="3824859"/>
                    <a:pt x="3176778" y="3520313"/>
                  </a:cubicBezTo>
                  <a:cubicBezTo>
                    <a:pt x="3192018" y="3519805"/>
                    <a:pt x="3206877" y="3519678"/>
                    <a:pt x="3221736" y="3519678"/>
                  </a:cubicBezTo>
                  <a:cubicBezTo>
                    <a:pt x="3539363" y="3519678"/>
                    <a:pt x="3759454" y="3623945"/>
                    <a:pt x="3971925" y="3872357"/>
                  </a:cubicBezTo>
                  <a:cubicBezTo>
                    <a:pt x="4014089" y="4371721"/>
                    <a:pt x="3982847" y="4865878"/>
                    <a:pt x="3840354" y="5240147"/>
                  </a:cubicBezTo>
                  <a:cubicBezTo>
                    <a:pt x="3555619" y="5987923"/>
                    <a:pt x="3744088" y="6848094"/>
                    <a:pt x="4286758" y="7088378"/>
                  </a:cubicBezTo>
                  <a:cubicBezTo>
                    <a:pt x="4379214" y="7129272"/>
                    <a:pt x="4473830" y="7148703"/>
                    <a:pt x="4568190" y="7148703"/>
                  </a:cubicBezTo>
                  <a:cubicBezTo>
                    <a:pt x="4817111" y="7148703"/>
                    <a:pt x="5063999" y="7014083"/>
                    <a:pt x="5263896" y="6786626"/>
                  </a:cubicBezTo>
                  <a:lnTo>
                    <a:pt x="5263896" y="6786626"/>
                  </a:lnTo>
                  <a:lnTo>
                    <a:pt x="5263896" y="4496943"/>
                  </a:lnTo>
                  <a:lnTo>
                    <a:pt x="5263896" y="4496943"/>
                  </a:lnTo>
                  <a:cubicBezTo>
                    <a:pt x="5220336" y="4464558"/>
                    <a:pt x="5173981" y="4437253"/>
                    <a:pt x="5125212" y="4415663"/>
                  </a:cubicBezTo>
                  <a:cubicBezTo>
                    <a:pt x="4878705" y="4306570"/>
                    <a:pt x="4638167" y="4000246"/>
                    <a:pt x="4436872" y="3610483"/>
                  </a:cubicBezTo>
                  <a:cubicBezTo>
                    <a:pt x="4467352" y="3224657"/>
                    <a:pt x="4572762" y="2955290"/>
                    <a:pt x="4790186" y="2686685"/>
                  </a:cubicBezTo>
                  <a:cubicBezTo>
                    <a:pt x="4958842" y="2640457"/>
                    <a:pt x="5118989" y="2612136"/>
                    <a:pt x="5263769" y="2605659"/>
                  </a:cubicBezTo>
                  <a:lnTo>
                    <a:pt x="5263769" y="2605659"/>
                  </a:lnTo>
                  <a:lnTo>
                    <a:pt x="5263769" y="1504950"/>
                  </a:lnTo>
                  <a:lnTo>
                    <a:pt x="5263769" y="1504950"/>
                  </a:lnTo>
                  <a:cubicBezTo>
                    <a:pt x="5257419" y="1519047"/>
                    <a:pt x="5251450" y="1533525"/>
                    <a:pt x="5245862" y="1548384"/>
                  </a:cubicBezTo>
                  <a:cubicBezTo>
                    <a:pt x="5160137" y="1773555"/>
                    <a:pt x="4937887" y="2012188"/>
                    <a:pt x="4640707" y="2235581"/>
                  </a:cubicBezTo>
                  <a:cubicBezTo>
                    <a:pt x="4346067" y="2233295"/>
                    <a:pt x="4138676" y="2141474"/>
                    <a:pt x="3938905" y="1924812"/>
                  </a:cubicBezTo>
                  <a:cubicBezTo>
                    <a:pt x="3904488" y="1554607"/>
                    <a:pt x="3931793" y="1229741"/>
                    <a:pt x="4040886" y="1014857"/>
                  </a:cubicBezTo>
                  <a:cubicBezTo>
                    <a:pt x="4233037" y="636524"/>
                    <a:pt x="4091559" y="219583"/>
                    <a:pt x="3737356" y="62611"/>
                  </a:cubicBezTo>
                  <a:cubicBezTo>
                    <a:pt x="3641471" y="20320"/>
                    <a:pt x="3537331" y="0"/>
                    <a:pt x="3431540" y="0"/>
                  </a:cubicBezTo>
                  <a:close/>
                </a:path>
              </a:pathLst>
            </a:custGeom>
            <a:solidFill>
              <a:srgbClr val="F58807"/>
            </a:solidFill>
          </p:spPr>
        </p:sp>
      </p:grpSp>
      <p:sp>
        <p:nvSpPr>
          <p:cNvPr id="7" name="Freeform 7"/>
          <p:cNvSpPr/>
          <p:nvPr/>
        </p:nvSpPr>
        <p:spPr>
          <a:xfrm>
            <a:off x="-47625" y="8694896"/>
            <a:ext cx="18383250" cy="1247775"/>
          </a:xfrm>
          <a:custGeom>
            <a:avLst/>
            <a:gdLst/>
            <a:ahLst/>
            <a:cxnLst/>
            <a:rect l="l" t="t" r="r" b="b"/>
            <a:pathLst>
              <a:path w="18383250" h="1247775">
                <a:moveTo>
                  <a:pt x="0" y="0"/>
                </a:moveTo>
                <a:lnTo>
                  <a:pt x="18383250" y="0"/>
                </a:lnTo>
                <a:lnTo>
                  <a:pt x="18383250" y="1247775"/>
                </a:lnTo>
                <a:lnTo>
                  <a:pt x="0" y="1247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5602567" y="4848682"/>
            <a:ext cx="7513691" cy="1735979"/>
          </a:xfrm>
          <a:prstGeom prst="rect">
            <a:avLst/>
          </a:prstGeom>
        </p:spPr>
        <p:txBody>
          <a:bodyPr lIns="0" tIns="0" rIns="0" bIns="0" rtlCol="0" anchor="t">
            <a:spAutoFit/>
          </a:bodyPr>
          <a:lstStyle/>
          <a:p>
            <a:pPr algn="just">
              <a:lnSpc>
                <a:spcPts val="2707"/>
              </a:lnSpc>
            </a:pPr>
            <a:r>
              <a:rPr lang="en-US" sz="2302" spc="46">
                <a:solidFill>
                  <a:srgbClr val="FFFFFF"/>
                </a:solidFill>
                <a:latin typeface="Geomanist 1"/>
                <a:ea typeface="Geomanist 1"/>
                <a:cs typeface="Geomanist 1"/>
                <a:sym typeface="Geomanist 1"/>
              </a:rPr>
              <a:t>Lorem ipsum dolor sit amet, consectetur adipiscing elit. Nulla at congue diam, nec pellentesque nisi. Fusce ut sodales erat. Nullam pharetra porttitor nisl. Nulla eu urna. Morbi tortor velit, vulputate vel est vel, rutrum sapien. Maecenas finibus neque sapien, ac euismod.</a:t>
            </a:r>
          </a:p>
        </p:txBody>
      </p:sp>
      <p:sp>
        <p:nvSpPr>
          <p:cNvPr id="9" name="TextBox 9"/>
          <p:cNvSpPr txBox="1"/>
          <p:nvPr/>
        </p:nvSpPr>
        <p:spPr>
          <a:xfrm>
            <a:off x="5602586" y="3807628"/>
            <a:ext cx="2571188" cy="524647"/>
          </a:xfrm>
          <a:prstGeom prst="rect">
            <a:avLst/>
          </a:prstGeom>
        </p:spPr>
        <p:txBody>
          <a:bodyPr lIns="0" tIns="0" rIns="0" bIns="0" rtlCol="0" anchor="t">
            <a:spAutoFit/>
          </a:bodyPr>
          <a:lstStyle/>
          <a:p>
            <a:pPr algn="l">
              <a:lnSpc>
                <a:spcPts val="4207"/>
              </a:lnSpc>
            </a:pPr>
            <a:r>
              <a:rPr lang="en-US" sz="3005" b="1" spc="48">
                <a:solidFill>
                  <a:srgbClr val="FFFFFF"/>
                </a:solidFill>
                <a:latin typeface="Geomanist 1 Bold"/>
                <a:ea typeface="Geomanist 1 Bold"/>
                <a:cs typeface="Geomanist 1 Bold"/>
                <a:sym typeface="Geomanist 1 Bold"/>
              </a:rPr>
              <a:t>LOREM IPSUM</a:t>
            </a:r>
          </a:p>
        </p:txBody>
      </p:sp>
      <p:sp>
        <p:nvSpPr>
          <p:cNvPr id="10" name="TextBox 10"/>
          <p:cNvSpPr txBox="1"/>
          <p:nvPr/>
        </p:nvSpPr>
        <p:spPr>
          <a:xfrm>
            <a:off x="1884645" y="9289104"/>
            <a:ext cx="988733" cy="424224"/>
          </a:xfrm>
          <a:prstGeom prst="rect">
            <a:avLst/>
          </a:prstGeom>
        </p:spPr>
        <p:txBody>
          <a:bodyPr lIns="0" tIns="0" rIns="0" bIns="0" rtlCol="0" anchor="t">
            <a:spAutoFit/>
          </a:bodyPr>
          <a:lstStyle/>
          <a:p>
            <a:pPr algn="l">
              <a:lnSpc>
                <a:spcPts val="1632"/>
              </a:lnSpc>
            </a:pPr>
            <a:r>
              <a:rPr lang="en-US" sz="1360" spc="27">
                <a:solidFill>
                  <a:srgbClr val="FFFFFF"/>
                </a:solidFill>
                <a:latin typeface="Geomanist 2 Light"/>
                <a:ea typeface="Geomanist 2 Light"/>
                <a:cs typeface="Geomanist 2 Light"/>
                <a:sym typeface="Geomanist 2 Light"/>
              </a:rPr>
              <a:t>Salão de Extensão</a:t>
            </a:r>
          </a:p>
        </p:txBody>
      </p:sp>
      <p:sp>
        <p:nvSpPr>
          <p:cNvPr id="11" name="TextBox 11"/>
          <p:cNvSpPr txBox="1"/>
          <p:nvPr/>
        </p:nvSpPr>
        <p:spPr>
          <a:xfrm>
            <a:off x="591074" y="8531466"/>
            <a:ext cx="1466326" cy="1304075"/>
          </a:xfrm>
          <a:prstGeom prst="rect">
            <a:avLst/>
          </a:prstGeom>
        </p:spPr>
        <p:txBody>
          <a:bodyPr wrap="square" lIns="0" tIns="0" rIns="0" bIns="0" rtlCol="0" anchor="t">
            <a:spAutoFit/>
          </a:bodyPr>
          <a:lstStyle/>
          <a:p>
            <a:pPr algn="l">
              <a:lnSpc>
                <a:spcPts val="11010"/>
              </a:lnSpc>
            </a:pPr>
            <a:r>
              <a:rPr lang="en-US" sz="7864" b="1" dirty="0">
                <a:solidFill>
                  <a:srgbClr val="FFFFFF"/>
                </a:solidFill>
                <a:latin typeface="Avenir Ultra-Bold"/>
                <a:ea typeface="Avenir Ultra-Bold"/>
                <a:cs typeface="Avenir Ultra-Bold"/>
                <a:sym typeface="Avenir Ultra-Bold"/>
              </a:rPr>
              <a:t>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6513500" y="-2675668"/>
            <a:ext cx="28890125" cy="19260083"/>
          </a:xfrm>
          <a:custGeom>
            <a:avLst/>
            <a:gdLst/>
            <a:ahLst/>
            <a:cxnLst/>
            <a:rect l="l" t="t" r="r" b="b"/>
            <a:pathLst>
              <a:path w="28890125" h="19260083">
                <a:moveTo>
                  <a:pt x="0" y="0"/>
                </a:moveTo>
                <a:lnTo>
                  <a:pt x="28890125" y="0"/>
                </a:lnTo>
                <a:lnTo>
                  <a:pt x="28890125" y="19260084"/>
                </a:lnTo>
                <a:lnTo>
                  <a:pt x="0" y="19260084"/>
                </a:lnTo>
                <a:lnTo>
                  <a:pt x="0" y="0"/>
                </a:lnTo>
                <a:close/>
              </a:path>
            </a:pathLst>
          </a:custGeom>
          <a:blipFill>
            <a:blip r:embed="rId2">
              <a:alphaModFix amt="9999"/>
            </a:blip>
            <a:stretch>
              <a:fillRect/>
            </a:stretch>
          </a:blipFill>
        </p:spPr>
      </p:sp>
      <p:grpSp>
        <p:nvGrpSpPr>
          <p:cNvPr id="3" name="Group 3"/>
          <p:cNvGrpSpPr>
            <a:grpSpLocks noChangeAspect="1"/>
          </p:cNvGrpSpPr>
          <p:nvPr/>
        </p:nvGrpSpPr>
        <p:grpSpPr>
          <a:xfrm>
            <a:off x="7149294" y="4655306"/>
            <a:ext cx="3989413" cy="976389"/>
            <a:chOff x="0" y="0"/>
            <a:chExt cx="5319217" cy="1301852"/>
          </a:xfrm>
        </p:grpSpPr>
        <p:sp>
          <p:nvSpPr>
            <p:cNvPr id="4" name="Freeform 4"/>
            <p:cNvSpPr/>
            <p:nvPr/>
          </p:nvSpPr>
          <p:spPr>
            <a:xfrm>
              <a:off x="-5715" y="0"/>
              <a:ext cx="5324983" cy="1301877"/>
            </a:xfrm>
            <a:custGeom>
              <a:avLst/>
              <a:gdLst/>
              <a:ahLst/>
              <a:cxnLst/>
              <a:rect l="l" t="t" r="r" b="b"/>
              <a:pathLst>
                <a:path w="5324983" h="1301877">
                  <a:moveTo>
                    <a:pt x="5324983" y="1108329"/>
                  </a:moveTo>
                  <a:lnTo>
                    <a:pt x="5324983" y="1105662"/>
                  </a:lnTo>
                  <a:lnTo>
                    <a:pt x="5005070" y="1105662"/>
                  </a:lnTo>
                  <a:lnTo>
                    <a:pt x="5005070" y="971296"/>
                  </a:lnTo>
                  <a:lnTo>
                    <a:pt x="5291582" y="971296"/>
                  </a:lnTo>
                  <a:lnTo>
                    <a:pt x="5291582" y="836930"/>
                  </a:lnTo>
                  <a:lnTo>
                    <a:pt x="5005070" y="836930"/>
                  </a:lnTo>
                  <a:lnTo>
                    <a:pt x="5005070" y="713994"/>
                  </a:lnTo>
                  <a:lnTo>
                    <a:pt x="5308219" y="713994"/>
                  </a:lnTo>
                  <a:lnTo>
                    <a:pt x="5308219" y="579628"/>
                  </a:lnTo>
                  <a:lnTo>
                    <a:pt x="4859655" y="579628"/>
                  </a:lnTo>
                  <a:lnTo>
                    <a:pt x="4859655" y="1239901"/>
                  </a:lnTo>
                  <a:lnTo>
                    <a:pt x="5192141" y="1239901"/>
                  </a:lnTo>
                  <a:cubicBezTo>
                    <a:pt x="5265039" y="1239901"/>
                    <a:pt x="5324094" y="1181100"/>
                    <a:pt x="5324856" y="1108456"/>
                  </a:cubicBezTo>
                  <a:moveTo>
                    <a:pt x="5111496" y="446024"/>
                  </a:moveTo>
                  <a:lnTo>
                    <a:pt x="5307584" y="446024"/>
                  </a:lnTo>
                  <a:lnTo>
                    <a:pt x="5307584" y="408813"/>
                  </a:lnTo>
                  <a:lnTo>
                    <a:pt x="5151374" y="408813"/>
                  </a:lnTo>
                  <a:lnTo>
                    <a:pt x="5151374" y="315468"/>
                  </a:lnTo>
                  <a:lnTo>
                    <a:pt x="5290058" y="315468"/>
                  </a:lnTo>
                  <a:lnTo>
                    <a:pt x="5290058" y="278257"/>
                  </a:lnTo>
                  <a:lnTo>
                    <a:pt x="5151374" y="278257"/>
                  </a:lnTo>
                  <a:lnTo>
                    <a:pt x="5151374" y="191389"/>
                  </a:lnTo>
                  <a:lnTo>
                    <a:pt x="5300472" y="191389"/>
                  </a:lnTo>
                  <a:lnTo>
                    <a:pt x="5300472" y="154432"/>
                  </a:lnTo>
                  <a:lnTo>
                    <a:pt x="5111623" y="154432"/>
                  </a:lnTo>
                  <a:close/>
                  <a:moveTo>
                    <a:pt x="4972050" y="300228"/>
                  </a:moveTo>
                  <a:cubicBezTo>
                    <a:pt x="4972050" y="246253"/>
                    <a:pt x="4942078" y="154432"/>
                    <a:pt x="4818634" y="154432"/>
                  </a:cubicBezTo>
                  <a:lnTo>
                    <a:pt x="4716526" y="154432"/>
                  </a:lnTo>
                  <a:lnTo>
                    <a:pt x="4716526" y="445897"/>
                  </a:lnTo>
                  <a:lnTo>
                    <a:pt x="4811903" y="445897"/>
                  </a:lnTo>
                  <a:cubicBezTo>
                    <a:pt x="4916424" y="445897"/>
                    <a:pt x="4972050" y="374650"/>
                    <a:pt x="4972050" y="300228"/>
                  </a:cubicBezTo>
                  <a:moveTo>
                    <a:pt x="4930140" y="300228"/>
                  </a:moveTo>
                  <a:cubicBezTo>
                    <a:pt x="4930140" y="372237"/>
                    <a:pt x="4872990" y="408940"/>
                    <a:pt x="4806188" y="408940"/>
                  </a:cubicBezTo>
                  <a:lnTo>
                    <a:pt x="4756150" y="408940"/>
                  </a:lnTo>
                  <a:lnTo>
                    <a:pt x="4756150" y="191389"/>
                  </a:lnTo>
                  <a:lnTo>
                    <a:pt x="4815459" y="191389"/>
                  </a:lnTo>
                  <a:cubicBezTo>
                    <a:pt x="4910582" y="191389"/>
                    <a:pt x="4930013" y="263017"/>
                    <a:pt x="4930013" y="300228"/>
                  </a:cubicBezTo>
                  <a:moveTo>
                    <a:pt x="4545457" y="445897"/>
                  </a:moveTo>
                  <a:lnTo>
                    <a:pt x="4591304" y="445897"/>
                  </a:lnTo>
                  <a:lnTo>
                    <a:pt x="4478528" y="154432"/>
                  </a:lnTo>
                  <a:lnTo>
                    <a:pt x="4441317" y="154432"/>
                  </a:lnTo>
                  <a:lnTo>
                    <a:pt x="4326255" y="445897"/>
                  </a:lnTo>
                  <a:lnTo>
                    <a:pt x="4369689" y="445897"/>
                  </a:lnTo>
                  <a:lnTo>
                    <a:pt x="4458716" y="208788"/>
                  </a:lnTo>
                  <a:lnTo>
                    <a:pt x="4459606" y="208788"/>
                  </a:lnTo>
                  <a:close/>
                  <a:moveTo>
                    <a:pt x="4104894" y="1239901"/>
                  </a:moveTo>
                  <a:lnTo>
                    <a:pt x="4270883" y="1239901"/>
                  </a:lnTo>
                  <a:lnTo>
                    <a:pt x="4006977" y="579628"/>
                  </a:lnTo>
                  <a:lnTo>
                    <a:pt x="3890391" y="579628"/>
                  </a:lnTo>
                  <a:lnTo>
                    <a:pt x="3618230" y="1239901"/>
                  </a:lnTo>
                  <a:lnTo>
                    <a:pt x="3774059" y="1239901"/>
                  </a:lnTo>
                  <a:lnTo>
                    <a:pt x="3939921" y="807212"/>
                  </a:lnTo>
                  <a:lnTo>
                    <a:pt x="3941826" y="807212"/>
                  </a:lnTo>
                  <a:close/>
                  <a:moveTo>
                    <a:pt x="4236212" y="300228"/>
                  </a:moveTo>
                  <a:cubicBezTo>
                    <a:pt x="4236212" y="246253"/>
                    <a:pt x="4205986" y="154432"/>
                    <a:pt x="4082542" y="154432"/>
                  </a:cubicBezTo>
                  <a:lnTo>
                    <a:pt x="3980561" y="154432"/>
                  </a:lnTo>
                  <a:lnTo>
                    <a:pt x="3980561" y="445897"/>
                  </a:lnTo>
                  <a:lnTo>
                    <a:pt x="4075938" y="445897"/>
                  </a:lnTo>
                  <a:cubicBezTo>
                    <a:pt x="4180459" y="445897"/>
                    <a:pt x="4236212" y="374650"/>
                    <a:pt x="4236212" y="300228"/>
                  </a:cubicBezTo>
                  <a:moveTo>
                    <a:pt x="4194175" y="300228"/>
                  </a:moveTo>
                  <a:cubicBezTo>
                    <a:pt x="4194175" y="372237"/>
                    <a:pt x="4137152" y="408940"/>
                    <a:pt x="4070223" y="408940"/>
                  </a:cubicBezTo>
                  <a:lnTo>
                    <a:pt x="4020185" y="408940"/>
                  </a:lnTo>
                  <a:lnTo>
                    <a:pt x="4020185" y="191389"/>
                  </a:lnTo>
                  <a:lnTo>
                    <a:pt x="4079621" y="191389"/>
                  </a:lnTo>
                  <a:cubicBezTo>
                    <a:pt x="4174617" y="191389"/>
                    <a:pt x="4194048" y="263017"/>
                    <a:pt x="4194048" y="300228"/>
                  </a:cubicBezTo>
                  <a:moveTo>
                    <a:pt x="3776980" y="445897"/>
                  </a:moveTo>
                  <a:lnTo>
                    <a:pt x="3816731" y="445897"/>
                  </a:lnTo>
                  <a:lnTo>
                    <a:pt x="3816731" y="154432"/>
                  </a:lnTo>
                  <a:lnTo>
                    <a:pt x="3776980" y="154432"/>
                  </a:lnTo>
                  <a:close/>
                  <a:moveTo>
                    <a:pt x="3462909" y="1239901"/>
                  </a:moveTo>
                  <a:lnTo>
                    <a:pt x="3735324" y="579755"/>
                  </a:lnTo>
                  <a:lnTo>
                    <a:pt x="3579622" y="579755"/>
                  </a:lnTo>
                  <a:lnTo>
                    <a:pt x="3413506" y="1012317"/>
                  </a:lnTo>
                  <a:lnTo>
                    <a:pt x="3411728" y="1012317"/>
                  </a:lnTo>
                  <a:lnTo>
                    <a:pt x="3248533" y="579628"/>
                  </a:lnTo>
                  <a:lnTo>
                    <a:pt x="3082544" y="579628"/>
                  </a:lnTo>
                  <a:lnTo>
                    <a:pt x="3346577" y="1239774"/>
                  </a:lnTo>
                  <a:close/>
                  <a:moveTo>
                    <a:pt x="3491865" y="228600"/>
                  </a:moveTo>
                  <a:cubicBezTo>
                    <a:pt x="3491865" y="210439"/>
                    <a:pt x="3504946" y="184150"/>
                    <a:pt x="3548634" y="184150"/>
                  </a:cubicBezTo>
                  <a:cubicBezTo>
                    <a:pt x="3571367" y="184150"/>
                    <a:pt x="3590798" y="194437"/>
                    <a:pt x="3600577" y="209677"/>
                  </a:cubicBezTo>
                  <a:lnTo>
                    <a:pt x="3632835" y="180467"/>
                  </a:lnTo>
                  <a:cubicBezTo>
                    <a:pt x="3610991" y="153797"/>
                    <a:pt x="3580511" y="147066"/>
                    <a:pt x="3548634" y="147066"/>
                  </a:cubicBezTo>
                  <a:cubicBezTo>
                    <a:pt x="3478403" y="147066"/>
                    <a:pt x="3449701" y="194437"/>
                    <a:pt x="3449701" y="228600"/>
                  </a:cubicBezTo>
                  <a:cubicBezTo>
                    <a:pt x="3449701" y="342265"/>
                    <a:pt x="3593592" y="300736"/>
                    <a:pt x="3593592" y="367792"/>
                  </a:cubicBezTo>
                  <a:cubicBezTo>
                    <a:pt x="3593592" y="399923"/>
                    <a:pt x="3561461" y="416306"/>
                    <a:pt x="3535553" y="416306"/>
                  </a:cubicBezTo>
                  <a:cubicBezTo>
                    <a:pt x="3511931" y="416306"/>
                    <a:pt x="3487674" y="406400"/>
                    <a:pt x="3473704" y="385064"/>
                  </a:cubicBezTo>
                  <a:lnTo>
                    <a:pt x="3441065" y="413131"/>
                  </a:lnTo>
                  <a:cubicBezTo>
                    <a:pt x="3460877" y="440690"/>
                    <a:pt x="3496691" y="453517"/>
                    <a:pt x="3534410" y="453517"/>
                  </a:cubicBezTo>
                  <a:cubicBezTo>
                    <a:pt x="3590544" y="453517"/>
                    <a:pt x="3635883" y="419735"/>
                    <a:pt x="3635883" y="363347"/>
                  </a:cubicBezTo>
                  <a:cubicBezTo>
                    <a:pt x="3635883" y="258318"/>
                    <a:pt x="3491992" y="302387"/>
                    <a:pt x="3491992" y="228600"/>
                  </a:cubicBezTo>
                  <a:moveTo>
                    <a:pt x="3337687" y="445897"/>
                  </a:moveTo>
                  <a:lnTo>
                    <a:pt x="3254756" y="312928"/>
                  </a:lnTo>
                  <a:cubicBezTo>
                    <a:pt x="3298952" y="307975"/>
                    <a:pt x="3326765" y="272923"/>
                    <a:pt x="3326765" y="235966"/>
                  </a:cubicBezTo>
                  <a:cubicBezTo>
                    <a:pt x="3326765" y="199136"/>
                    <a:pt x="3307588" y="154432"/>
                    <a:pt x="3232912" y="154432"/>
                  </a:cubicBezTo>
                  <a:lnTo>
                    <a:pt x="3130042" y="154432"/>
                  </a:lnTo>
                  <a:lnTo>
                    <a:pt x="3130042" y="445897"/>
                  </a:lnTo>
                  <a:lnTo>
                    <a:pt x="3169666" y="445897"/>
                  </a:lnTo>
                  <a:lnTo>
                    <a:pt x="3169666" y="317500"/>
                  </a:lnTo>
                  <a:lnTo>
                    <a:pt x="3213862" y="317500"/>
                  </a:lnTo>
                  <a:lnTo>
                    <a:pt x="3288157" y="445897"/>
                  </a:lnTo>
                  <a:close/>
                  <a:moveTo>
                    <a:pt x="3221736" y="282829"/>
                  </a:moveTo>
                  <a:lnTo>
                    <a:pt x="3169793" y="282829"/>
                  </a:lnTo>
                  <a:lnTo>
                    <a:pt x="3169793" y="188976"/>
                  </a:lnTo>
                  <a:lnTo>
                    <a:pt x="3221736" y="188976"/>
                  </a:lnTo>
                  <a:cubicBezTo>
                    <a:pt x="3253232" y="188976"/>
                    <a:pt x="3284601" y="196342"/>
                    <a:pt x="3284601" y="235966"/>
                  </a:cubicBezTo>
                  <a:cubicBezTo>
                    <a:pt x="3284601" y="275590"/>
                    <a:pt x="3253359" y="282829"/>
                    <a:pt x="3221736" y="282829"/>
                  </a:cubicBezTo>
                  <a:moveTo>
                    <a:pt x="3038221" y="1108329"/>
                  </a:moveTo>
                  <a:lnTo>
                    <a:pt x="3038221" y="1105662"/>
                  </a:lnTo>
                  <a:lnTo>
                    <a:pt x="2718308" y="1105662"/>
                  </a:lnTo>
                  <a:lnTo>
                    <a:pt x="2718308" y="971296"/>
                  </a:lnTo>
                  <a:lnTo>
                    <a:pt x="3004566" y="971296"/>
                  </a:lnTo>
                  <a:lnTo>
                    <a:pt x="3004566" y="836930"/>
                  </a:lnTo>
                  <a:lnTo>
                    <a:pt x="2718308" y="836930"/>
                  </a:lnTo>
                  <a:lnTo>
                    <a:pt x="2718308" y="713994"/>
                  </a:lnTo>
                  <a:lnTo>
                    <a:pt x="3021457" y="713994"/>
                  </a:lnTo>
                  <a:lnTo>
                    <a:pt x="3021457" y="579628"/>
                  </a:lnTo>
                  <a:lnTo>
                    <a:pt x="2572893" y="579628"/>
                  </a:lnTo>
                  <a:lnTo>
                    <a:pt x="2572893" y="1239901"/>
                  </a:lnTo>
                  <a:lnTo>
                    <a:pt x="2905379" y="1239901"/>
                  </a:lnTo>
                  <a:cubicBezTo>
                    <a:pt x="2978150" y="1239901"/>
                    <a:pt x="3037332" y="1181100"/>
                    <a:pt x="3038221" y="1108456"/>
                  </a:cubicBezTo>
                  <a:moveTo>
                    <a:pt x="2795143" y="445897"/>
                  </a:moveTo>
                  <a:lnTo>
                    <a:pt x="2991358" y="445897"/>
                  </a:lnTo>
                  <a:lnTo>
                    <a:pt x="2991358" y="408813"/>
                  </a:lnTo>
                  <a:lnTo>
                    <a:pt x="2834894" y="408813"/>
                  </a:lnTo>
                  <a:lnTo>
                    <a:pt x="2834894" y="315468"/>
                  </a:lnTo>
                  <a:lnTo>
                    <a:pt x="2973578" y="315468"/>
                  </a:lnTo>
                  <a:lnTo>
                    <a:pt x="2973578" y="278257"/>
                  </a:lnTo>
                  <a:lnTo>
                    <a:pt x="2834894" y="278257"/>
                  </a:lnTo>
                  <a:lnTo>
                    <a:pt x="2834894" y="191389"/>
                  </a:lnTo>
                  <a:lnTo>
                    <a:pt x="2983865" y="191389"/>
                  </a:lnTo>
                  <a:lnTo>
                    <a:pt x="2983865" y="154432"/>
                  </a:lnTo>
                  <a:lnTo>
                    <a:pt x="2795143" y="154432"/>
                  </a:lnTo>
                  <a:close/>
                  <a:moveTo>
                    <a:pt x="2562352" y="445897"/>
                  </a:moveTo>
                  <a:lnTo>
                    <a:pt x="2677414" y="154432"/>
                  </a:lnTo>
                  <a:lnTo>
                    <a:pt x="2634107" y="154432"/>
                  </a:lnTo>
                  <a:lnTo>
                    <a:pt x="2544953" y="391668"/>
                  </a:lnTo>
                  <a:lnTo>
                    <a:pt x="2544064" y="391668"/>
                  </a:lnTo>
                  <a:lnTo>
                    <a:pt x="2458085" y="154432"/>
                  </a:lnTo>
                  <a:lnTo>
                    <a:pt x="2412238" y="154432"/>
                  </a:lnTo>
                  <a:lnTo>
                    <a:pt x="2525014" y="445897"/>
                  </a:lnTo>
                  <a:close/>
                  <a:moveTo>
                    <a:pt x="2255139" y="445897"/>
                  </a:moveTo>
                  <a:lnTo>
                    <a:pt x="2294763" y="445897"/>
                  </a:lnTo>
                  <a:lnTo>
                    <a:pt x="2294763" y="154432"/>
                  </a:lnTo>
                  <a:lnTo>
                    <a:pt x="2255139" y="154432"/>
                  </a:lnTo>
                  <a:close/>
                  <a:moveTo>
                    <a:pt x="2047113" y="445897"/>
                  </a:moveTo>
                  <a:lnTo>
                    <a:pt x="2097532" y="445897"/>
                  </a:lnTo>
                  <a:lnTo>
                    <a:pt x="2097532" y="154432"/>
                  </a:lnTo>
                  <a:lnTo>
                    <a:pt x="2057781" y="154432"/>
                  </a:lnTo>
                  <a:lnTo>
                    <a:pt x="2057781" y="394081"/>
                  </a:lnTo>
                  <a:lnTo>
                    <a:pt x="2057019" y="394081"/>
                  </a:lnTo>
                  <a:lnTo>
                    <a:pt x="1895983" y="154432"/>
                  </a:lnTo>
                  <a:lnTo>
                    <a:pt x="1843913" y="154432"/>
                  </a:lnTo>
                  <a:lnTo>
                    <a:pt x="1843913" y="445897"/>
                  </a:lnTo>
                  <a:lnTo>
                    <a:pt x="1883664" y="445897"/>
                  </a:lnTo>
                  <a:lnTo>
                    <a:pt x="1883664" y="206375"/>
                  </a:lnTo>
                  <a:lnTo>
                    <a:pt x="1884299" y="206375"/>
                  </a:lnTo>
                  <a:close/>
                  <a:moveTo>
                    <a:pt x="1691640" y="339217"/>
                  </a:moveTo>
                  <a:lnTo>
                    <a:pt x="1691640" y="154432"/>
                  </a:lnTo>
                  <a:lnTo>
                    <a:pt x="1651889" y="154432"/>
                  </a:lnTo>
                  <a:lnTo>
                    <a:pt x="1651889" y="332994"/>
                  </a:lnTo>
                  <a:cubicBezTo>
                    <a:pt x="1651889" y="369316"/>
                    <a:pt x="1633728" y="416179"/>
                    <a:pt x="1578356" y="416179"/>
                  </a:cubicBezTo>
                  <a:cubicBezTo>
                    <a:pt x="1522984" y="416179"/>
                    <a:pt x="1504950" y="369316"/>
                    <a:pt x="1504950" y="332994"/>
                  </a:cubicBezTo>
                  <a:lnTo>
                    <a:pt x="1504950" y="154432"/>
                  </a:lnTo>
                  <a:lnTo>
                    <a:pt x="1465326" y="154432"/>
                  </a:lnTo>
                  <a:lnTo>
                    <a:pt x="1465326" y="339217"/>
                  </a:lnTo>
                  <a:cubicBezTo>
                    <a:pt x="1465326" y="406781"/>
                    <a:pt x="1514602" y="453263"/>
                    <a:pt x="1578483" y="453263"/>
                  </a:cubicBezTo>
                  <a:cubicBezTo>
                    <a:pt x="1642364" y="453263"/>
                    <a:pt x="1691640" y="406781"/>
                    <a:pt x="1691640" y="339217"/>
                  </a:cubicBezTo>
                  <a:moveTo>
                    <a:pt x="1241044" y="527304"/>
                  </a:moveTo>
                  <a:cubicBezTo>
                    <a:pt x="1148080" y="572008"/>
                    <a:pt x="746633" y="792988"/>
                    <a:pt x="663956" y="1301877"/>
                  </a:cubicBezTo>
                  <a:cubicBezTo>
                    <a:pt x="1051306" y="1015746"/>
                    <a:pt x="1208405" y="646557"/>
                    <a:pt x="1241044" y="527304"/>
                  </a:cubicBezTo>
                  <a:moveTo>
                    <a:pt x="1219327" y="109347"/>
                  </a:moveTo>
                  <a:cubicBezTo>
                    <a:pt x="1138555" y="75057"/>
                    <a:pt x="930656" y="254"/>
                    <a:pt x="650748" y="0"/>
                  </a:cubicBezTo>
                  <a:lnTo>
                    <a:pt x="648716" y="0"/>
                  </a:lnTo>
                  <a:cubicBezTo>
                    <a:pt x="507238" y="0"/>
                    <a:pt x="241427" y="14478"/>
                    <a:pt x="52705" y="111760"/>
                  </a:cubicBezTo>
                  <a:cubicBezTo>
                    <a:pt x="45212" y="115951"/>
                    <a:pt x="27813" y="125222"/>
                    <a:pt x="18542" y="138049"/>
                  </a:cubicBezTo>
                  <a:cubicBezTo>
                    <a:pt x="17907" y="139446"/>
                    <a:pt x="17399" y="140716"/>
                    <a:pt x="17018" y="142240"/>
                  </a:cubicBezTo>
                  <a:cubicBezTo>
                    <a:pt x="0" y="204978"/>
                    <a:pt x="235331" y="344043"/>
                    <a:pt x="600329" y="443484"/>
                  </a:cubicBezTo>
                  <a:cubicBezTo>
                    <a:pt x="636905" y="453390"/>
                    <a:pt x="674370" y="462788"/>
                    <a:pt x="712089" y="471551"/>
                  </a:cubicBezTo>
                  <a:cubicBezTo>
                    <a:pt x="832612" y="264541"/>
                    <a:pt x="1015492" y="134620"/>
                    <a:pt x="1219327" y="109474"/>
                  </a:cubicBezTo>
                  <a:moveTo>
                    <a:pt x="17907" y="136906"/>
                  </a:moveTo>
                  <a:lnTo>
                    <a:pt x="19812" y="132969"/>
                  </a:lnTo>
                  <a:lnTo>
                    <a:pt x="13208" y="132969"/>
                  </a:lnTo>
                  <a:close/>
                  <a:moveTo>
                    <a:pt x="599186" y="981456"/>
                  </a:moveTo>
                  <a:cubicBezTo>
                    <a:pt x="599186" y="1085088"/>
                    <a:pt x="615188" y="1186434"/>
                    <a:pt x="646811" y="1283081"/>
                  </a:cubicBezTo>
                  <a:cubicBezTo>
                    <a:pt x="685165" y="1064895"/>
                    <a:pt x="784606" y="874776"/>
                    <a:pt x="942721" y="717169"/>
                  </a:cubicBezTo>
                  <a:cubicBezTo>
                    <a:pt x="1042289" y="617982"/>
                    <a:pt x="1141984" y="556514"/>
                    <a:pt x="1200531" y="525272"/>
                  </a:cubicBezTo>
                  <a:cubicBezTo>
                    <a:pt x="1156843" y="528574"/>
                    <a:pt x="1112393" y="529336"/>
                    <a:pt x="1078738" y="529336"/>
                  </a:cubicBezTo>
                  <a:cubicBezTo>
                    <a:pt x="1053338" y="529336"/>
                    <a:pt x="1026795" y="528828"/>
                    <a:pt x="999617" y="528066"/>
                  </a:cubicBezTo>
                  <a:cubicBezTo>
                    <a:pt x="905129" y="525018"/>
                    <a:pt x="807085" y="513080"/>
                    <a:pt x="722249" y="494538"/>
                  </a:cubicBezTo>
                  <a:cubicBezTo>
                    <a:pt x="641731" y="638175"/>
                    <a:pt x="599186" y="806323"/>
                    <a:pt x="599186" y="981583"/>
                  </a:cubicBezTo>
                  <a:moveTo>
                    <a:pt x="6985" y="183134"/>
                  </a:moveTo>
                  <a:cubicBezTo>
                    <a:pt x="5334" y="201803"/>
                    <a:pt x="5080" y="226060"/>
                    <a:pt x="7620" y="256159"/>
                  </a:cubicBezTo>
                  <a:cubicBezTo>
                    <a:pt x="11811" y="306324"/>
                    <a:pt x="39497" y="569087"/>
                    <a:pt x="182880" y="811911"/>
                  </a:cubicBezTo>
                  <a:cubicBezTo>
                    <a:pt x="300482" y="1010793"/>
                    <a:pt x="447040" y="1170051"/>
                    <a:pt x="630555" y="1298194"/>
                  </a:cubicBezTo>
                  <a:cubicBezTo>
                    <a:pt x="596392" y="1196848"/>
                    <a:pt x="578993" y="1090295"/>
                    <a:pt x="578993" y="981329"/>
                  </a:cubicBezTo>
                  <a:cubicBezTo>
                    <a:pt x="578993" y="804799"/>
                    <a:pt x="621411" y="635000"/>
                    <a:pt x="701675" y="489585"/>
                  </a:cubicBezTo>
                  <a:cubicBezTo>
                    <a:pt x="665861" y="481203"/>
                    <a:pt x="629920" y="472186"/>
                    <a:pt x="594995" y="462788"/>
                  </a:cubicBezTo>
                  <a:cubicBezTo>
                    <a:pt x="331216" y="391033"/>
                    <a:pt x="63754" y="276606"/>
                    <a:pt x="6985" y="183134"/>
                  </a:cubicBezTo>
                  <a:moveTo>
                    <a:pt x="1908302" y="579628"/>
                  </a:moveTo>
                  <a:lnTo>
                    <a:pt x="1465326" y="579628"/>
                  </a:lnTo>
                  <a:lnTo>
                    <a:pt x="1465326" y="1239901"/>
                  </a:lnTo>
                  <a:lnTo>
                    <a:pt x="1610614" y="1239901"/>
                  </a:lnTo>
                  <a:lnTo>
                    <a:pt x="1610614" y="982599"/>
                  </a:lnTo>
                  <a:lnTo>
                    <a:pt x="1885823" y="982599"/>
                  </a:lnTo>
                  <a:lnTo>
                    <a:pt x="1885823" y="848360"/>
                  </a:lnTo>
                  <a:lnTo>
                    <a:pt x="1610741" y="848360"/>
                  </a:lnTo>
                  <a:lnTo>
                    <a:pt x="1610741" y="713994"/>
                  </a:lnTo>
                  <a:lnTo>
                    <a:pt x="1908429" y="713994"/>
                  </a:lnTo>
                  <a:close/>
                  <a:moveTo>
                    <a:pt x="2464943" y="579628"/>
                  </a:moveTo>
                  <a:lnTo>
                    <a:pt x="2016506" y="579628"/>
                  </a:lnTo>
                  <a:lnTo>
                    <a:pt x="2016506" y="1239901"/>
                  </a:lnTo>
                  <a:lnTo>
                    <a:pt x="2348992" y="1239901"/>
                  </a:lnTo>
                  <a:cubicBezTo>
                    <a:pt x="2422017" y="1239901"/>
                    <a:pt x="2481072" y="1181100"/>
                    <a:pt x="2481834" y="1108456"/>
                  </a:cubicBezTo>
                  <a:lnTo>
                    <a:pt x="2481834" y="1105789"/>
                  </a:lnTo>
                  <a:lnTo>
                    <a:pt x="2162048" y="1105789"/>
                  </a:lnTo>
                  <a:lnTo>
                    <a:pt x="2162048" y="971296"/>
                  </a:lnTo>
                  <a:lnTo>
                    <a:pt x="2448306" y="971296"/>
                  </a:lnTo>
                  <a:lnTo>
                    <a:pt x="2448306" y="836930"/>
                  </a:lnTo>
                  <a:lnTo>
                    <a:pt x="2162048" y="836930"/>
                  </a:lnTo>
                  <a:lnTo>
                    <a:pt x="2162048" y="713994"/>
                  </a:lnTo>
                  <a:lnTo>
                    <a:pt x="2464943" y="713994"/>
                  </a:lnTo>
                  <a:close/>
                  <a:moveTo>
                    <a:pt x="4478147" y="579628"/>
                  </a:moveTo>
                  <a:lnTo>
                    <a:pt x="4332732" y="579628"/>
                  </a:lnTo>
                  <a:lnTo>
                    <a:pt x="4332732" y="1239901"/>
                  </a:lnTo>
                  <a:lnTo>
                    <a:pt x="4665218" y="1239901"/>
                  </a:lnTo>
                  <a:cubicBezTo>
                    <a:pt x="4737989" y="1239901"/>
                    <a:pt x="4797171" y="1181100"/>
                    <a:pt x="4798060" y="1108456"/>
                  </a:cubicBezTo>
                  <a:lnTo>
                    <a:pt x="4798060" y="1105789"/>
                  </a:lnTo>
                  <a:lnTo>
                    <a:pt x="4478147" y="1105789"/>
                  </a:lnTo>
                  <a:close/>
                </a:path>
              </a:pathLst>
            </a:custGeom>
            <a:solidFill>
              <a:srgbClr val="FFFFFF"/>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311</Words>
  <Application>Microsoft Office PowerPoint</Application>
  <PresentationFormat>Personalizar</PresentationFormat>
  <Paragraphs>23</Paragraphs>
  <Slides>7</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7</vt:i4>
      </vt:variant>
    </vt:vector>
  </HeadingPairs>
  <TitlesOfParts>
    <vt:vector size="15" baseType="lpstr">
      <vt:lpstr>Avenir Ultra-Bold</vt:lpstr>
      <vt:lpstr>Arial</vt:lpstr>
      <vt:lpstr>Calibri</vt:lpstr>
      <vt:lpstr>Geomanist 1</vt:lpstr>
      <vt:lpstr>Geomanist 1 Medium</vt:lpstr>
      <vt:lpstr>Geomanist 2 Light</vt:lpstr>
      <vt:lpstr>Geomanist 1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Proppex25_Inovamundi_ApresentaçãoSE</dc:title>
  <cp:lastModifiedBy>Bruno Da Silva E Souza</cp:lastModifiedBy>
  <cp:revision>2</cp:revision>
  <dcterms:created xsi:type="dcterms:W3CDTF">2006-08-16T00:00:00Z</dcterms:created>
  <dcterms:modified xsi:type="dcterms:W3CDTF">2025-05-19T12:08:32Z</dcterms:modified>
  <dc:identifier>DAGncYJkn6g</dc:identifier>
</cp:coreProperties>
</file>