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05900" cy="68199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4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3E00040-CFEE-46D5-8F12-F51076319EAA}"/>
              </a:ext>
            </a:extLst>
          </p:cNvPr>
          <p:cNvSpPr txBox="1"/>
          <p:nvPr/>
        </p:nvSpPr>
        <p:spPr>
          <a:xfrm>
            <a:off x="899224" y="2902118"/>
            <a:ext cx="7307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Título da apresentação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76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3</Words>
  <Application>Microsoft Office PowerPoint</Application>
  <PresentationFormat>Personalizar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Apresentação_Padrão_Roxo.ai</dc:title>
  <dc:creator>Juliana Dorr Arnold</dc:creator>
  <cp:lastModifiedBy>Juliana Dorr Arnold</cp:lastModifiedBy>
  <cp:revision>6</cp:revision>
  <dcterms:created xsi:type="dcterms:W3CDTF">2006-08-16T00:00:00Z</dcterms:created>
  <dcterms:modified xsi:type="dcterms:W3CDTF">2024-04-23T11:22:13Z</dcterms:modified>
  <dc:identifier>DAF83Yze218</dc:identifier>
</cp:coreProperties>
</file>